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2403"/>
    <a:srgbClr val="8D4305"/>
    <a:srgbClr val="FFFF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лес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0" y="5357826"/>
            <a:ext cx="2714612" cy="1500174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0" y="571480"/>
            <a:ext cx="857224" cy="1214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rId5" action="ppaction://hlinksldjump" highlightClick="1"/>
          </p:cNvPr>
          <p:cNvSpPr/>
          <p:nvPr/>
        </p:nvSpPr>
        <p:spPr>
          <a:xfrm>
            <a:off x="5072066" y="5500702"/>
            <a:ext cx="928694" cy="928694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rId6" action="ppaction://hlinksldjump" highlightClick="1"/>
          </p:cNvPr>
          <p:cNvSpPr/>
          <p:nvPr/>
        </p:nvSpPr>
        <p:spPr>
          <a:xfrm>
            <a:off x="6572264" y="6143644"/>
            <a:ext cx="785818" cy="714356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Управляющая кнопка: настраиваемая 13">
            <a:hlinkClick r:id="rId7" action="ppaction://hlinksldjump" highlightClick="1"/>
          </p:cNvPr>
          <p:cNvSpPr/>
          <p:nvPr/>
        </p:nvSpPr>
        <p:spPr>
          <a:xfrm>
            <a:off x="1714480" y="3786190"/>
            <a:ext cx="3143272" cy="1928826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лк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43240" y="3929066"/>
            <a:ext cx="3236291" cy="271462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00034" y="3643314"/>
            <a:ext cx="1928826" cy="18573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643702" y="3357562"/>
            <a:ext cx="1928826" cy="18573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572132" y="1357298"/>
            <a:ext cx="1928826" cy="18573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928794" y="1428736"/>
            <a:ext cx="1928826" cy="18573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хвост белки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786050" y="2357430"/>
            <a:ext cx="790983" cy="852624"/>
          </a:xfrm>
          <a:prstGeom prst="rect">
            <a:avLst/>
          </a:prstGeom>
        </p:spPr>
      </p:pic>
      <p:pic>
        <p:nvPicPr>
          <p:cNvPr id="8" name="Рисунок 7" descr="хвост белки1.png"/>
          <p:cNvPicPr>
            <a:picLocks noChangeAspect="1"/>
          </p:cNvPicPr>
          <p:nvPr/>
        </p:nvPicPr>
        <p:blipFill>
          <a:blip r:embed="rId4" cstate="screen"/>
          <a:srcRect t="-3225"/>
          <a:stretch>
            <a:fillRect/>
          </a:stretch>
        </p:blipFill>
        <p:spPr>
          <a:xfrm>
            <a:off x="2285984" y="2357430"/>
            <a:ext cx="755312" cy="880668"/>
          </a:xfrm>
          <a:prstGeom prst="rect">
            <a:avLst/>
          </a:prstGeom>
        </p:spPr>
      </p:pic>
      <p:pic>
        <p:nvPicPr>
          <p:cNvPr id="9" name="Рисунок 8" descr="кедровая шишка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29388" y="2214554"/>
            <a:ext cx="1003645" cy="726519"/>
          </a:xfrm>
          <a:prstGeom prst="rect">
            <a:avLst/>
          </a:prstGeom>
        </p:spPr>
      </p:pic>
      <p:pic>
        <p:nvPicPr>
          <p:cNvPr id="10" name="Рисунок 9" descr="грибы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715008" y="2357430"/>
            <a:ext cx="833438" cy="583407"/>
          </a:xfrm>
          <a:prstGeom prst="rect">
            <a:avLst/>
          </a:prstGeom>
        </p:spPr>
      </p:pic>
      <p:pic>
        <p:nvPicPr>
          <p:cNvPr id="11" name="Рисунок 10" descr="ягода.pn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857884" y="1428736"/>
            <a:ext cx="1357322" cy="928694"/>
          </a:xfrm>
          <a:prstGeom prst="rect">
            <a:avLst/>
          </a:prstGeom>
        </p:spPr>
      </p:pic>
      <p:pic>
        <p:nvPicPr>
          <p:cNvPr id="12" name="Рисунок 11" descr="дупло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1000100" y="3929066"/>
            <a:ext cx="1000132" cy="1383162"/>
          </a:xfrm>
          <a:prstGeom prst="rect">
            <a:avLst/>
          </a:prstGeom>
        </p:spPr>
      </p:pic>
      <p:sp>
        <p:nvSpPr>
          <p:cNvPr id="13" name="Полилиния 12"/>
          <p:cNvSpPr/>
          <p:nvPr/>
        </p:nvSpPr>
        <p:spPr>
          <a:xfrm>
            <a:off x="2714612" y="1643050"/>
            <a:ext cx="251849" cy="667062"/>
          </a:xfrm>
          <a:custGeom>
            <a:avLst/>
            <a:gdLst>
              <a:gd name="connsiteX0" fmla="*/ 27482 w 402236"/>
              <a:gd name="connsiteY0" fmla="*/ 92439 h 667062"/>
              <a:gd name="connsiteX1" fmla="*/ 372256 w 402236"/>
              <a:gd name="connsiteY1" fmla="*/ 107429 h 667062"/>
              <a:gd name="connsiteX2" fmla="*/ 207364 w 402236"/>
              <a:gd name="connsiteY2" fmla="*/ 662065 h 667062"/>
              <a:gd name="connsiteX3" fmla="*/ 27482 w 402236"/>
              <a:gd name="connsiteY3" fmla="*/ 92439 h 66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236" h="667062">
                <a:moveTo>
                  <a:pt x="27482" y="92439"/>
                </a:moveTo>
                <a:cubicBezTo>
                  <a:pt x="54964" y="0"/>
                  <a:pt x="342276" y="12491"/>
                  <a:pt x="372256" y="107429"/>
                </a:cubicBezTo>
                <a:cubicBezTo>
                  <a:pt x="402236" y="202367"/>
                  <a:pt x="259830" y="667062"/>
                  <a:pt x="207364" y="662065"/>
                </a:cubicBezTo>
                <a:cubicBezTo>
                  <a:pt x="154898" y="657068"/>
                  <a:pt x="0" y="184878"/>
                  <a:pt x="27482" y="92439"/>
                </a:cubicBezTo>
                <a:close/>
              </a:path>
            </a:pathLst>
          </a:custGeom>
          <a:solidFill>
            <a:srgbClr val="FFFFC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58016" y="3857628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Быстрая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Умная Запасливая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Управляющая кнопка: настраиваемая 14">
            <a:hlinkClick r:id="" action="ppaction://hlinkshowjump?jump=firstslide" highlightClick="1"/>
          </p:cNvPr>
          <p:cNvSpPr/>
          <p:nvPr/>
        </p:nvSpPr>
        <p:spPr>
          <a:xfrm>
            <a:off x="3357554" y="3929066"/>
            <a:ext cx="2928958" cy="2714644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сь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035778"/>
            <a:ext cx="4444445" cy="382222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643702" y="3357562"/>
            <a:ext cx="1928826" cy="1857388"/>
          </a:xfrm>
          <a:prstGeom prst="ellipse">
            <a:avLst/>
          </a:prstGeom>
          <a:noFill/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857752" y="1071546"/>
            <a:ext cx="2286016" cy="2143140"/>
          </a:xfrm>
          <a:prstGeom prst="ellipse">
            <a:avLst/>
          </a:prstGeom>
          <a:noFill/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28794" y="1000108"/>
            <a:ext cx="2286016" cy="2143140"/>
          </a:xfrm>
          <a:prstGeom prst="ellipse">
            <a:avLst/>
          </a:prstGeom>
          <a:noFill/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4282" y="3071810"/>
            <a:ext cx="2071702" cy="2000264"/>
          </a:xfrm>
          <a:prstGeom prst="ellipse">
            <a:avLst/>
          </a:prstGeom>
          <a:noFill/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ека.png"/>
          <p:cNvPicPr>
            <a:picLocks noChangeAspect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>
          <a:xfrm>
            <a:off x="428596" y="3500438"/>
            <a:ext cx="1643074" cy="1199000"/>
          </a:xfrm>
          <a:prstGeom prst="rect">
            <a:avLst/>
          </a:prstGeom>
        </p:spPr>
      </p:pic>
      <p:pic>
        <p:nvPicPr>
          <p:cNvPr id="8" name="Рисунок 7" descr="дерево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357422" y="1000108"/>
            <a:ext cx="1433514" cy="1433514"/>
          </a:xfrm>
          <a:prstGeom prst="rect">
            <a:avLst/>
          </a:prstGeom>
        </p:spPr>
      </p:pic>
      <p:pic>
        <p:nvPicPr>
          <p:cNvPr id="9" name="Рисунок 8" descr="мох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14546" y="2357430"/>
            <a:ext cx="928694" cy="627120"/>
          </a:xfrm>
          <a:prstGeom prst="rect">
            <a:avLst/>
          </a:prstGeom>
        </p:spPr>
      </p:pic>
      <p:pic>
        <p:nvPicPr>
          <p:cNvPr id="10" name="Рисунок 9" descr="грибы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71802" y="2285992"/>
            <a:ext cx="864054" cy="604838"/>
          </a:xfrm>
          <a:prstGeom prst="rect">
            <a:avLst/>
          </a:prstGeom>
        </p:spPr>
      </p:pic>
      <p:sp>
        <p:nvSpPr>
          <p:cNvPr id="11" name="Полилиния 10"/>
          <p:cNvSpPr/>
          <p:nvPr/>
        </p:nvSpPr>
        <p:spPr>
          <a:xfrm>
            <a:off x="5261548" y="1357298"/>
            <a:ext cx="1024964" cy="785818"/>
          </a:xfrm>
          <a:custGeom>
            <a:avLst/>
            <a:gdLst>
              <a:gd name="connsiteX0" fmla="*/ 0 w 582118"/>
              <a:gd name="connsiteY0" fmla="*/ 247338 h 969364"/>
              <a:gd name="connsiteX1" fmla="*/ 269822 w 582118"/>
              <a:gd name="connsiteY1" fmla="*/ 7495 h 969364"/>
              <a:gd name="connsiteX2" fmla="*/ 569626 w 582118"/>
              <a:gd name="connsiteY2" fmla="*/ 292308 h 969364"/>
              <a:gd name="connsiteX3" fmla="*/ 344773 w 582118"/>
              <a:gd name="connsiteY3" fmla="*/ 891915 h 969364"/>
              <a:gd name="connsiteX4" fmla="*/ 59960 w 582118"/>
              <a:gd name="connsiteY4" fmla="*/ 757003 h 969364"/>
              <a:gd name="connsiteX5" fmla="*/ 74950 w 582118"/>
              <a:gd name="connsiteY5" fmla="*/ 757003 h 96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118" h="969364">
                <a:moveTo>
                  <a:pt x="0" y="247338"/>
                </a:moveTo>
                <a:cubicBezTo>
                  <a:pt x="87442" y="123669"/>
                  <a:pt x="174884" y="0"/>
                  <a:pt x="269822" y="7495"/>
                </a:cubicBezTo>
                <a:cubicBezTo>
                  <a:pt x="364760" y="14990"/>
                  <a:pt x="557134" y="144905"/>
                  <a:pt x="569626" y="292308"/>
                </a:cubicBezTo>
                <a:cubicBezTo>
                  <a:pt x="582118" y="439711"/>
                  <a:pt x="429717" y="814466"/>
                  <a:pt x="344773" y="891915"/>
                </a:cubicBezTo>
                <a:cubicBezTo>
                  <a:pt x="259829" y="969364"/>
                  <a:pt x="104930" y="779488"/>
                  <a:pt x="59960" y="757003"/>
                </a:cubicBezTo>
                <a:cubicBezTo>
                  <a:pt x="14990" y="734518"/>
                  <a:pt x="44970" y="745760"/>
                  <a:pt x="74950" y="757003"/>
                </a:cubicBezTo>
              </a:path>
            </a:pathLst>
          </a:custGeom>
          <a:ln w="603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413948" y="1509698"/>
            <a:ext cx="515374" cy="490542"/>
          </a:xfrm>
          <a:custGeom>
            <a:avLst/>
            <a:gdLst>
              <a:gd name="connsiteX0" fmla="*/ 0 w 582118"/>
              <a:gd name="connsiteY0" fmla="*/ 247338 h 969364"/>
              <a:gd name="connsiteX1" fmla="*/ 269822 w 582118"/>
              <a:gd name="connsiteY1" fmla="*/ 7495 h 969364"/>
              <a:gd name="connsiteX2" fmla="*/ 569626 w 582118"/>
              <a:gd name="connsiteY2" fmla="*/ 292308 h 969364"/>
              <a:gd name="connsiteX3" fmla="*/ 344773 w 582118"/>
              <a:gd name="connsiteY3" fmla="*/ 891915 h 969364"/>
              <a:gd name="connsiteX4" fmla="*/ 59960 w 582118"/>
              <a:gd name="connsiteY4" fmla="*/ 757003 h 969364"/>
              <a:gd name="connsiteX5" fmla="*/ 74950 w 582118"/>
              <a:gd name="connsiteY5" fmla="*/ 757003 h 96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118" h="969364">
                <a:moveTo>
                  <a:pt x="0" y="247338"/>
                </a:moveTo>
                <a:cubicBezTo>
                  <a:pt x="87442" y="123669"/>
                  <a:pt x="174884" y="0"/>
                  <a:pt x="269822" y="7495"/>
                </a:cubicBezTo>
                <a:cubicBezTo>
                  <a:pt x="364760" y="14990"/>
                  <a:pt x="557134" y="144905"/>
                  <a:pt x="569626" y="292308"/>
                </a:cubicBezTo>
                <a:cubicBezTo>
                  <a:pt x="582118" y="439711"/>
                  <a:pt x="429717" y="814466"/>
                  <a:pt x="344773" y="891915"/>
                </a:cubicBezTo>
                <a:cubicBezTo>
                  <a:pt x="259829" y="969364"/>
                  <a:pt x="104930" y="779488"/>
                  <a:pt x="59960" y="757003"/>
                </a:cubicBezTo>
                <a:cubicBezTo>
                  <a:pt x="14990" y="734518"/>
                  <a:pt x="44970" y="745760"/>
                  <a:pt x="74950" y="757003"/>
                </a:cubicBezTo>
              </a:path>
            </a:pathLst>
          </a:custGeom>
          <a:ln w="603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5786446" y="2285992"/>
            <a:ext cx="898789" cy="445647"/>
            <a:chOff x="5786446" y="2285992"/>
            <a:chExt cx="898789" cy="445647"/>
          </a:xfrm>
        </p:grpSpPr>
        <p:sp>
          <p:nvSpPr>
            <p:cNvPr id="13" name="Полилиния 12"/>
            <p:cNvSpPr/>
            <p:nvPr/>
          </p:nvSpPr>
          <p:spPr>
            <a:xfrm>
              <a:off x="5786446" y="2571744"/>
              <a:ext cx="327285" cy="159895"/>
            </a:xfrm>
            <a:custGeom>
              <a:avLst/>
              <a:gdLst>
                <a:gd name="connsiteX0" fmla="*/ 319790 w 327285"/>
                <a:gd name="connsiteY0" fmla="*/ 122419 h 159895"/>
                <a:gd name="connsiteX1" fmla="*/ 79948 w 327285"/>
                <a:gd name="connsiteY1" fmla="*/ 2498 h 159895"/>
                <a:gd name="connsiteX2" fmla="*/ 34977 w 327285"/>
                <a:gd name="connsiteY2" fmla="*/ 137410 h 159895"/>
                <a:gd name="connsiteX3" fmla="*/ 319790 w 327285"/>
                <a:gd name="connsiteY3" fmla="*/ 122419 h 1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285" h="159895">
                  <a:moveTo>
                    <a:pt x="319790" y="122419"/>
                  </a:moveTo>
                  <a:cubicBezTo>
                    <a:pt x="327285" y="99934"/>
                    <a:pt x="127417" y="0"/>
                    <a:pt x="79948" y="2498"/>
                  </a:cubicBezTo>
                  <a:cubicBezTo>
                    <a:pt x="32479" y="4997"/>
                    <a:pt x="0" y="114925"/>
                    <a:pt x="34977" y="137410"/>
                  </a:cubicBezTo>
                  <a:cubicBezTo>
                    <a:pt x="69954" y="159895"/>
                    <a:pt x="312295" y="144904"/>
                    <a:pt x="319790" y="12241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357950" y="2571744"/>
              <a:ext cx="327285" cy="159895"/>
            </a:xfrm>
            <a:custGeom>
              <a:avLst/>
              <a:gdLst>
                <a:gd name="connsiteX0" fmla="*/ 319790 w 327285"/>
                <a:gd name="connsiteY0" fmla="*/ 122419 h 159895"/>
                <a:gd name="connsiteX1" fmla="*/ 79948 w 327285"/>
                <a:gd name="connsiteY1" fmla="*/ 2498 h 159895"/>
                <a:gd name="connsiteX2" fmla="*/ 34977 w 327285"/>
                <a:gd name="connsiteY2" fmla="*/ 137410 h 159895"/>
                <a:gd name="connsiteX3" fmla="*/ 319790 w 327285"/>
                <a:gd name="connsiteY3" fmla="*/ 122419 h 1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285" h="159895">
                  <a:moveTo>
                    <a:pt x="319790" y="122419"/>
                  </a:moveTo>
                  <a:cubicBezTo>
                    <a:pt x="327285" y="99934"/>
                    <a:pt x="127417" y="0"/>
                    <a:pt x="79948" y="2498"/>
                  </a:cubicBezTo>
                  <a:cubicBezTo>
                    <a:pt x="32479" y="4997"/>
                    <a:pt x="0" y="114925"/>
                    <a:pt x="34977" y="137410"/>
                  </a:cubicBezTo>
                  <a:cubicBezTo>
                    <a:pt x="69954" y="159895"/>
                    <a:pt x="312295" y="144904"/>
                    <a:pt x="319790" y="12241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786446" y="2428868"/>
              <a:ext cx="891914" cy="285752"/>
            </a:xfrm>
            <a:custGeom>
              <a:avLst/>
              <a:gdLst>
                <a:gd name="connsiteX0" fmla="*/ 64957 w 891914"/>
                <a:gd name="connsiteY0" fmla="*/ 59961 h 427220"/>
                <a:gd name="connsiteX1" fmla="*/ 829455 w 891914"/>
                <a:gd name="connsiteY1" fmla="*/ 59961 h 427220"/>
                <a:gd name="connsiteX2" fmla="*/ 439711 w 891914"/>
                <a:gd name="connsiteY2" fmla="*/ 419725 h 427220"/>
                <a:gd name="connsiteX3" fmla="*/ 64957 w 891914"/>
                <a:gd name="connsiteY3" fmla="*/ 59961 h 4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1914" h="427220">
                  <a:moveTo>
                    <a:pt x="64957" y="59961"/>
                  </a:moveTo>
                  <a:cubicBezTo>
                    <a:pt x="129914" y="0"/>
                    <a:pt x="766996" y="0"/>
                    <a:pt x="829455" y="59961"/>
                  </a:cubicBezTo>
                  <a:cubicBezTo>
                    <a:pt x="891914" y="119922"/>
                    <a:pt x="569626" y="412230"/>
                    <a:pt x="439711" y="419725"/>
                  </a:cubicBezTo>
                  <a:cubicBezTo>
                    <a:pt x="309796" y="427220"/>
                    <a:pt x="0" y="119922"/>
                    <a:pt x="64957" y="59961"/>
                  </a:cubicBezTo>
                  <a:close/>
                </a:path>
              </a:pathLst>
            </a:custGeom>
            <a:solidFill>
              <a:srgbClr val="8D4305"/>
            </a:solidFill>
            <a:ln>
              <a:solidFill>
                <a:srgbClr val="4D2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>
              <a:stCxn id="15" idx="0"/>
            </p:cNvCxnSpPr>
            <p:nvPr/>
          </p:nvCxnSpPr>
          <p:spPr>
            <a:xfrm flipV="1">
              <a:off x="5851403" y="2285994"/>
              <a:ext cx="149357" cy="182980"/>
            </a:xfrm>
            <a:prstGeom prst="line">
              <a:avLst/>
            </a:prstGeom>
            <a:ln w="38100">
              <a:solidFill>
                <a:srgbClr val="4D24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16200000" flipV="1">
              <a:off x="6414348" y="2301032"/>
              <a:ext cx="172956" cy="142876"/>
            </a:xfrm>
            <a:prstGeom prst="line">
              <a:avLst/>
            </a:prstGeom>
            <a:ln w="38100">
              <a:solidFill>
                <a:srgbClr val="4D24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858016" y="3857628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Выносливый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Осторожный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Пугливый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" name="Управляющая кнопка: настраиваемая 25">
            <a:hlinkClick r:id="" action="ppaction://hlinkshowjump?jump=firstslide" highlightClick="1"/>
          </p:cNvPr>
          <p:cNvSpPr/>
          <p:nvPr/>
        </p:nvSpPr>
        <p:spPr>
          <a:xfrm>
            <a:off x="2571736" y="3429000"/>
            <a:ext cx="3714776" cy="321471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дведь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929066"/>
            <a:ext cx="3810000" cy="261937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14282" y="3286124"/>
            <a:ext cx="2071702" cy="2000264"/>
          </a:xfrm>
          <a:prstGeom prst="ellipse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643702" y="3357562"/>
            <a:ext cx="2071702" cy="2000264"/>
          </a:xfrm>
          <a:prstGeom prst="ellipse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86314" y="1214422"/>
            <a:ext cx="2071702" cy="2000264"/>
          </a:xfrm>
          <a:prstGeom prst="ellipse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28728" y="714356"/>
            <a:ext cx="2786082" cy="2571768"/>
          </a:xfrm>
          <a:prstGeom prst="ellipse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берлога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0034" y="3643314"/>
            <a:ext cx="1571636" cy="1352338"/>
          </a:xfrm>
          <a:prstGeom prst="rect">
            <a:avLst/>
          </a:prstGeom>
        </p:spPr>
      </p:pic>
      <p:pic>
        <p:nvPicPr>
          <p:cNvPr id="9" name="Рисунок 8" descr="грибы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85918" y="1285860"/>
            <a:ext cx="690562" cy="483393"/>
          </a:xfrm>
          <a:prstGeom prst="rect">
            <a:avLst/>
          </a:prstGeom>
        </p:spPr>
      </p:pic>
      <p:pic>
        <p:nvPicPr>
          <p:cNvPr id="10" name="Рисунок 9" descr="олень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71736" y="785794"/>
            <a:ext cx="754787" cy="1264269"/>
          </a:xfrm>
          <a:prstGeom prst="rect">
            <a:avLst/>
          </a:prstGeom>
        </p:spPr>
      </p:pic>
      <p:pic>
        <p:nvPicPr>
          <p:cNvPr id="11" name="Рисунок 10" descr="рыба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14678" y="1857364"/>
            <a:ext cx="952501" cy="711574"/>
          </a:xfrm>
          <a:prstGeom prst="rect">
            <a:avLst/>
          </a:prstGeom>
        </p:spPr>
      </p:pic>
      <p:pic>
        <p:nvPicPr>
          <p:cNvPr id="12" name="Рисунок 11" descr="ягода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571604" y="1571612"/>
            <a:ext cx="1167137" cy="1167137"/>
          </a:xfrm>
          <a:prstGeom prst="rect">
            <a:avLst/>
          </a:prstGeom>
        </p:spPr>
      </p:pic>
      <p:pic>
        <p:nvPicPr>
          <p:cNvPr id="13" name="Рисунок 12" descr="орехи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357422" y="2428868"/>
            <a:ext cx="1071570" cy="6612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86578" y="3857628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Сильный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Быстрый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Раздражительный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286380" y="1928802"/>
            <a:ext cx="1143008" cy="500066"/>
            <a:chOff x="5786446" y="2285992"/>
            <a:chExt cx="898789" cy="445647"/>
          </a:xfrm>
        </p:grpSpPr>
        <p:sp>
          <p:nvSpPr>
            <p:cNvPr id="16" name="Полилиния 15"/>
            <p:cNvSpPr/>
            <p:nvPr/>
          </p:nvSpPr>
          <p:spPr>
            <a:xfrm>
              <a:off x="5786446" y="2571744"/>
              <a:ext cx="327285" cy="159895"/>
            </a:xfrm>
            <a:custGeom>
              <a:avLst/>
              <a:gdLst>
                <a:gd name="connsiteX0" fmla="*/ 319790 w 327285"/>
                <a:gd name="connsiteY0" fmla="*/ 122419 h 159895"/>
                <a:gd name="connsiteX1" fmla="*/ 79948 w 327285"/>
                <a:gd name="connsiteY1" fmla="*/ 2498 h 159895"/>
                <a:gd name="connsiteX2" fmla="*/ 34977 w 327285"/>
                <a:gd name="connsiteY2" fmla="*/ 137410 h 159895"/>
                <a:gd name="connsiteX3" fmla="*/ 319790 w 327285"/>
                <a:gd name="connsiteY3" fmla="*/ 122419 h 1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285" h="159895">
                  <a:moveTo>
                    <a:pt x="319790" y="122419"/>
                  </a:moveTo>
                  <a:cubicBezTo>
                    <a:pt x="327285" y="99934"/>
                    <a:pt x="127417" y="0"/>
                    <a:pt x="79948" y="2498"/>
                  </a:cubicBezTo>
                  <a:cubicBezTo>
                    <a:pt x="32479" y="4997"/>
                    <a:pt x="0" y="114925"/>
                    <a:pt x="34977" y="137410"/>
                  </a:cubicBezTo>
                  <a:cubicBezTo>
                    <a:pt x="69954" y="159895"/>
                    <a:pt x="312295" y="144904"/>
                    <a:pt x="319790" y="12241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357950" y="2571744"/>
              <a:ext cx="327285" cy="159895"/>
            </a:xfrm>
            <a:custGeom>
              <a:avLst/>
              <a:gdLst>
                <a:gd name="connsiteX0" fmla="*/ 319790 w 327285"/>
                <a:gd name="connsiteY0" fmla="*/ 122419 h 159895"/>
                <a:gd name="connsiteX1" fmla="*/ 79948 w 327285"/>
                <a:gd name="connsiteY1" fmla="*/ 2498 h 159895"/>
                <a:gd name="connsiteX2" fmla="*/ 34977 w 327285"/>
                <a:gd name="connsiteY2" fmla="*/ 137410 h 159895"/>
                <a:gd name="connsiteX3" fmla="*/ 319790 w 327285"/>
                <a:gd name="connsiteY3" fmla="*/ 122419 h 1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285" h="159895">
                  <a:moveTo>
                    <a:pt x="319790" y="122419"/>
                  </a:moveTo>
                  <a:cubicBezTo>
                    <a:pt x="327285" y="99934"/>
                    <a:pt x="127417" y="0"/>
                    <a:pt x="79948" y="2498"/>
                  </a:cubicBezTo>
                  <a:cubicBezTo>
                    <a:pt x="32479" y="4997"/>
                    <a:pt x="0" y="114925"/>
                    <a:pt x="34977" y="137410"/>
                  </a:cubicBezTo>
                  <a:cubicBezTo>
                    <a:pt x="69954" y="159895"/>
                    <a:pt x="312295" y="144904"/>
                    <a:pt x="319790" y="12241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5786446" y="2428868"/>
              <a:ext cx="891914" cy="285752"/>
            </a:xfrm>
            <a:custGeom>
              <a:avLst/>
              <a:gdLst>
                <a:gd name="connsiteX0" fmla="*/ 64957 w 891914"/>
                <a:gd name="connsiteY0" fmla="*/ 59961 h 427220"/>
                <a:gd name="connsiteX1" fmla="*/ 829455 w 891914"/>
                <a:gd name="connsiteY1" fmla="*/ 59961 h 427220"/>
                <a:gd name="connsiteX2" fmla="*/ 439711 w 891914"/>
                <a:gd name="connsiteY2" fmla="*/ 419725 h 427220"/>
                <a:gd name="connsiteX3" fmla="*/ 64957 w 891914"/>
                <a:gd name="connsiteY3" fmla="*/ 59961 h 4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1914" h="427220">
                  <a:moveTo>
                    <a:pt x="64957" y="59961"/>
                  </a:moveTo>
                  <a:cubicBezTo>
                    <a:pt x="129914" y="0"/>
                    <a:pt x="766996" y="0"/>
                    <a:pt x="829455" y="59961"/>
                  </a:cubicBezTo>
                  <a:cubicBezTo>
                    <a:pt x="891914" y="119922"/>
                    <a:pt x="569626" y="412230"/>
                    <a:pt x="439711" y="419725"/>
                  </a:cubicBezTo>
                  <a:cubicBezTo>
                    <a:pt x="309796" y="427220"/>
                    <a:pt x="0" y="119922"/>
                    <a:pt x="64957" y="59961"/>
                  </a:cubicBezTo>
                  <a:close/>
                </a:path>
              </a:pathLst>
            </a:custGeom>
            <a:solidFill>
              <a:srgbClr val="8D4305"/>
            </a:solidFill>
            <a:ln>
              <a:solidFill>
                <a:srgbClr val="4D2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>
              <a:stCxn id="18" idx="0"/>
            </p:cNvCxnSpPr>
            <p:nvPr/>
          </p:nvCxnSpPr>
          <p:spPr>
            <a:xfrm flipV="1">
              <a:off x="5851403" y="2285994"/>
              <a:ext cx="149357" cy="182980"/>
            </a:xfrm>
            <a:prstGeom prst="line">
              <a:avLst/>
            </a:prstGeom>
            <a:ln w="38100">
              <a:solidFill>
                <a:srgbClr val="4D24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414348" y="2301032"/>
              <a:ext cx="172956" cy="142876"/>
            </a:xfrm>
            <a:prstGeom prst="line">
              <a:avLst/>
            </a:prstGeom>
            <a:ln w="38100">
              <a:solidFill>
                <a:srgbClr val="4D24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Управляющая кнопка: настраиваемая 20">
            <a:hlinkClick r:id="" action="ppaction://hlinkshowjump?jump=firstslide" highlightClick="1"/>
          </p:cNvPr>
          <p:cNvSpPr/>
          <p:nvPr/>
        </p:nvSpPr>
        <p:spPr>
          <a:xfrm>
            <a:off x="2714612" y="3929066"/>
            <a:ext cx="3571900" cy="2714644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4214818"/>
            <a:ext cx="3809524" cy="234920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14282" y="3071810"/>
            <a:ext cx="2071702" cy="2000264"/>
          </a:xfrm>
          <a:prstGeom prst="ellipse">
            <a:avLst/>
          </a:prstGeom>
          <a:noFill/>
          <a:ln w="508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643438" y="1357298"/>
            <a:ext cx="2071702" cy="2000264"/>
          </a:xfrm>
          <a:prstGeom prst="ellipse">
            <a:avLst/>
          </a:prstGeom>
          <a:noFill/>
          <a:ln w="508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43042" y="857232"/>
            <a:ext cx="2786082" cy="2500330"/>
          </a:xfrm>
          <a:prstGeom prst="ellipse">
            <a:avLst/>
          </a:prstGeom>
          <a:noFill/>
          <a:ln w="508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500826" y="3429000"/>
            <a:ext cx="2071702" cy="2000264"/>
          </a:xfrm>
          <a:prstGeom prst="ellipse">
            <a:avLst/>
          </a:prstGeom>
          <a:noFill/>
          <a:ln w="508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глухарь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00298" y="928670"/>
            <a:ext cx="1207942" cy="1075533"/>
          </a:xfrm>
          <a:prstGeom prst="rect">
            <a:avLst/>
          </a:prstGeom>
        </p:spPr>
      </p:pic>
      <p:pic>
        <p:nvPicPr>
          <p:cNvPr id="8" name="Рисунок 7" descr="заяц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57356" y="1857364"/>
            <a:ext cx="1239565" cy="1000132"/>
          </a:xfrm>
          <a:prstGeom prst="rect">
            <a:avLst/>
          </a:prstGeom>
        </p:spPr>
      </p:pic>
      <p:pic>
        <p:nvPicPr>
          <p:cNvPr id="10" name="Рисунок 9" descr="мышь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428992" y="2071678"/>
            <a:ext cx="785818" cy="718112"/>
          </a:xfrm>
          <a:prstGeom prst="rect">
            <a:avLst/>
          </a:prstGeom>
        </p:spPr>
      </p:pic>
      <p:sp>
        <p:nvSpPr>
          <p:cNvPr id="11" name="Полилиния 10"/>
          <p:cNvSpPr/>
          <p:nvPr/>
        </p:nvSpPr>
        <p:spPr>
          <a:xfrm>
            <a:off x="5171607" y="1543987"/>
            <a:ext cx="921895" cy="577121"/>
          </a:xfrm>
          <a:custGeom>
            <a:avLst/>
            <a:gdLst>
              <a:gd name="connsiteX0" fmla="*/ 0 w 921895"/>
              <a:gd name="connsiteY0" fmla="*/ 224852 h 577121"/>
              <a:gd name="connsiteX1" fmla="*/ 854439 w 921895"/>
              <a:gd name="connsiteY1" fmla="*/ 44970 h 577121"/>
              <a:gd name="connsiteX2" fmla="*/ 404734 w 921895"/>
              <a:gd name="connsiteY2" fmla="*/ 494675 h 577121"/>
              <a:gd name="connsiteX3" fmla="*/ 314793 w 921895"/>
              <a:gd name="connsiteY3" fmla="*/ 539646 h 57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895" h="577121">
                <a:moveTo>
                  <a:pt x="0" y="224852"/>
                </a:moveTo>
                <a:cubicBezTo>
                  <a:pt x="393491" y="112426"/>
                  <a:pt x="786983" y="0"/>
                  <a:pt x="854439" y="44970"/>
                </a:cubicBezTo>
                <a:cubicBezTo>
                  <a:pt x="921895" y="89940"/>
                  <a:pt x="494675" y="412229"/>
                  <a:pt x="404734" y="494675"/>
                </a:cubicBezTo>
                <a:cubicBezTo>
                  <a:pt x="314793" y="577121"/>
                  <a:pt x="314793" y="558383"/>
                  <a:pt x="314793" y="539646"/>
                </a:cubicBezTo>
              </a:path>
            </a:pathLst>
          </a:custGeom>
          <a:ln w="603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5357818" y="1643050"/>
            <a:ext cx="612098" cy="184879"/>
          </a:xfrm>
          <a:custGeom>
            <a:avLst/>
            <a:gdLst>
              <a:gd name="connsiteX0" fmla="*/ 0 w 612098"/>
              <a:gd name="connsiteY0" fmla="*/ 184879 h 184879"/>
              <a:gd name="connsiteX1" fmla="*/ 554636 w 612098"/>
              <a:gd name="connsiteY1" fmla="*/ 4997 h 184879"/>
              <a:gd name="connsiteX2" fmla="*/ 344774 w 612098"/>
              <a:gd name="connsiteY2" fmla="*/ 154899 h 18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2098" h="184879">
                <a:moveTo>
                  <a:pt x="0" y="184879"/>
                </a:moveTo>
                <a:cubicBezTo>
                  <a:pt x="248587" y="97436"/>
                  <a:pt x="497174" y="9994"/>
                  <a:pt x="554636" y="4997"/>
                </a:cubicBezTo>
                <a:cubicBezTo>
                  <a:pt x="612098" y="0"/>
                  <a:pt x="478436" y="77449"/>
                  <a:pt x="344774" y="154899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5072066" y="2357430"/>
            <a:ext cx="714380" cy="500066"/>
            <a:chOff x="5072066" y="2357430"/>
            <a:chExt cx="714380" cy="500066"/>
          </a:xfrm>
        </p:grpSpPr>
        <p:sp>
          <p:nvSpPr>
            <p:cNvPr id="16" name="Дуга 15"/>
            <p:cNvSpPr/>
            <p:nvPr/>
          </p:nvSpPr>
          <p:spPr>
            <a:xfrm>
              <a:off x="5072066" y="2428868"/>
              <a:ext cx="714380" cy="428628"/>
            </a:xfrm>
            <a:prstGeom prst="arc">
              <a:avLst>
                <a:gd name="adj1" fmla="val 11525689"/>
                <a:gd name="adj2" fmla="val 0"/>
              </a:avLst>
            </a:prstGeom>
            <a:ln w="47625">
              <a:solidFill>
                <a:srgbClr val="4D24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Дуга 16"/>
            <p:cNvSpPr/>
            <p:nvPr/>
          </p:nvSpPr>
          <p:spPr>
            <a:xfrm rot="10800000">
              <a:off x="5072066" y="2357430"/>
              <a:ext cx="714380" cy="428628"/>
            </a:xfrm>
            <a:prstGeom prst="arc">
              <a:avLst>
                <a:gd name="adj1" fmla="val 11525689"/>
                <a:gd name="adj2" fmla="val 0"/>
              </a:avLst>
            </a:prstGeom>
            <a:ln w="47625">
              <a:solidFill>
                <a:srgbClr val="4D24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357818" y="2428868"/>
              <a:ext cx="214314" cy="357190"/>
            </a:xfrm>
            <a:prstGeom prst="ellipse">
              <a:avLst/>
            </a:prstGeom>
            <a:solidFill>
              <a:srgbClr val="4D240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олилиния 18"/>
          <p:cNvSpPr/>
          <p:nvPr/>
        </p:nvSpPr>
        <p:spPr>
          <a:xfrm>
            <a:off x="5857884" y="2143116"/>
            <a:ext cx="691122" cy="357190"/>
          </a:xfrm>
          <a:custGeom>
            <a:avLst/>
            <a:gdLst>
              <a:gd name="connsiteX0" fmla="*/ 564628 w 564628"/>
              <a:gd name="connsiteY0" fmla="*/ 14991 h 434716"/>
              <a:gd name="connsiteX1" fmla="*/ 24983 w 564628"/>
              <a:gd name="connsiteY1" fmla="*/ 59961 h 434716"/>
              <a:gd name="connsiteX2" fmla="*/ 414727 w 564628"/>
              <a:gd name="connsiteY2" fmla="*/ 374755 h 434716"/>
              <a:gd name="connsiteX3" fmla="*/ 504668 w 564628"/>
              <a:gd name="connsiteY3" fmla="*/ 404735 h 434716"/>
              <a:gd name="connsiteX4" fmla="*/ 519658 w 564628"/>
              <a:gd name="connsiteY4" fmla="*/ 434716 h 43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628" h="434716">
                <a:moveTo>
                  <a:pt x="564628" y="14991"/>
                </a:moveTo>
                <a:cubicBezTo>
                  <a:pt x="307297" y="7495"/>
                  <a:pt x="49966" y="0"/>
                  <a:pt x="24983" y="59961"/>
                </a:cubicBezTo>
                <a:cubicBezTo>
                  <a:pt x="0" y="119922"/>
                  <a:pt x="334780" y="317293"/>
                  <a:pt x="414727" y="374755"/>
                </a:cubicBezTo>
                <a:cubicBezTo>
                  <a:pt x="494674" y="432217"/>
                  <a:pt x="487180" y="394742"/>
                  <a:pt x="504668" y="404735"/>
                </a:cubicBezTo>
                <a:cubicBezTo>
                  <a:pt x="522156" y="414728"/>
                  <a:pt x="520907" y="424722"/>
                  <a:pt x="519658" y="434716"/>
                </a:cubicBezTo>
              </a:path>
            </a:pathLst>
          </a:cu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857884" y="2071678"/>
            <a:ext cx="214314" cy="21431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143636" y="2357430"/>
            <a:ext cx="357190" cy="158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нора лисы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28596" y="3429000"/>
            <a:ext cx="1606203" cy="121444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858016" y="407194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Ловкая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Смекалистая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" name="Управляющая кнопка: настраиваемая 25">
            <a:hlinkClick r:id="" action="ppaction://hlinkshowjump?jump=firstslide" highlightClick="1"/>
          </p:cNvPr>
          <p:cNvSpPr/>
          <p:nvPr/>
        </p:nvSpPr>
        <p:spPr>
          <a:xfrm>
            <a:off x="3357554" y="3929066"/>
            <a:ext cx="2928958" cy="2714644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яц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28926" y="4572008"/>
            <a:ext cx="2833262" cy="228599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14282" y="3071810"/>
            <a:ext cx="2071702" cy="2000264"/>
          </a:xfrm>
          <a:prstGeom prst="ellipse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428728" y="642918"/>
            <a:ext cx="2857520" cy="2857520"/>
          </a:xfrm>
          <a:prstGeom prst="ellipse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572000" y="642918"/>
            <a:ext cx="2857520" cy="2928958"/>
          </a:xfrm>
          <a:prstGeom prst="ellipse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500826" y="3429000"/>
            <a:ext cx="2071702" cy="2000264"/>
          </a:xfrm>
          <a:prstGeom prst="ellipse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дупло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857356" y="1142984"/>
            <a:ext cx="642942" cy="780064"/>
          </a:xfrm>
          <a:prstGeom prst="rect">
            <a:avLst/>
          </a:prstGeom>
        </p:spPr>
      </p:pic>
      <p:pic>
        <p:nvPicPr>
          <p:cNvPr id="8" name="Рисунок 7" descr="корень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571604" y="2143116"/>
            <a:ext cx="785818" cy="642942"/>
          </a:xfrm>
          <a:prstGeom prst="rect">
            <a:avLst/>
          </a:prstGeom>
        </p:spPr>
      </p:pic>
      <p:pic>
        <p:nvPicPr>
          <p:cNvPr id="9" name="Рисунок 8" descr="ветка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4986726">
            <a:off x="2753178" y="789520"/>
            <a:ext cx="1222875" cy="1087212"/>
          </a:xfrm>
          <a:prstGeom prst="rect">
            <a:avLst/>
          </a:prstGeom>
        </p:spPr>
      </p:pic>
      <p:pic>
        <p:nvPicPr>
          <p:cNvPr id="10" name="Рисунок 9" descr="одуванчик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71736" y="2428868"/>
            <a:ext cx="810099" cy="1000122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4857752" y="857232"/>
            <a:ext cx="1357322" cy="1500199"/>
            <a:chOff x="5000628" y="1285860"/>
            <a:chExt cx="1113967" cy="1601449"/>
          </a:xfrm>
        </p:grpSpPr>
        <p:sp>
          <p:nvSpPr>
            <p:cNvPr id="13" name="Полилиния 12"/>
            <p:cNvSpPr/>
            <p:nvPr/>
          </p:nvSpPr>
          <p:spPr>
            <a:xfrm>
              <a:off x="5000628" y="1285860"/>
              <a:ext cx="1113967" cy="1601449"/>
            </a:xfrm>
            <a:custGeom>
              <a:avLst/>
              <a:gdLst>
                <a:gd name="connsiteX0" fmla="*/ 0 w 524656"/>
                <a:gd name="connsiteY0" fmla="*/ 1359108 h 1601449"/>
                <a:gd name="connsiteX1" fmla="*/ 239843 w 524656"/>
                <a:gd name="connsiteY1" fmla="*/ 249836 h 1601449"/>
                <a:gd name="connsiteX2" fmla="*/ 509666 w 524656"/>
                <a:gd name="connsiteY2" fmla="*/ 189875 h 1601449"/>
                <a:gd name="connsiteX3" fmla="*/ 149902 w 524656"/>
                <a:gd name="connsiteY3" fmla="*/ 1389088 h 1601449"/>
                <a:gd name="connsiteX4" fmla="*/ 134912 w 524656"/>
                <a:gd name="connsiteY4" fmla="*/ 1464039 h 16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656" h="1601449">
                  <a:moveTo>
                    <a:pt x="0" y="1359108"/>
                  </a:moveTo>
                  <a:cubicBezTo>
                    <a:pt x="77449" y="901908"/>
                    <a:pt x="154899" y="444708"/>
                    <a:pt x="239843" y="249836"/>
                  </a:cubicBezTo>
                  <a:cubicBezTo>
                    <a:pt x="324787" y="54964"/>
                    <a:pt x="524656" y="0"/>
                    <a:pt x="509666" y="189875"/>
                  </a:cubicBezTo>
                  <a:cubicBezTo>
                    <a:pt x="494676" y="379750"/>
                    <a:pt x="212361" y="1176727"/>
                    <a:pt x="149902" y="1389088"/>
                  </a:cubicBezTo>
                  <a:cubicBezTo>
                    <a:pt x="87443" y="1601449"/>
                    <a:pt x="111177" y="1532744"/>
                    <a:pt x="134912" y="1464039"/>
                  </a:cubicBezTo>
                </a:path>
              </a:pathLst>
            </a:cu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507504">
              <a:off x="5175008" y="1393961"/>
              <a:ext cx="680138" cy="1450004"/>
            </a:xfrm>
            <a:custGeom>
              <a:avLst/>
              <a:gdLst>
                <a:gd name="connsiteX0" fmla="*/ 0 w 524656"/>
                <a:gd name="connsiteY0" fmla="*/ 1359108 h 1601449"/>
                <a:gd name="connsiteX1" fmla="*/ 239843 w 524656"/>
                <a:gd name="connsiteY1" fmla="*/ 249836 h 1601449"/>
                <a:gd name="connsiteX2" fmla="*/ 509666 w 524656"/>
                <a:gd name="connsiteY2" fmla="*/ 189875 h 1601449"/>
                <a:gd name="connsiteX3" fmla="*/ 149902 w 524656"/>
                <a:gd name="connsiteY3" fmla="*/ 1389088 h 1601449"/>
                <a:gd name="connsiteX4" fmla="*/ 134912 w 524656"/>
                <a:gd name="connsiteY4" fmla="*/ 1464039 h 16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656" h="1601449">
                  <a:moveTo>
                    <a:pt x="0" y="1359108"/>
                  </a:moveTo>
                  <a:cubicBezTo>
                    <a:pt x="77449" y="901908"/>
                    <a:pt x="154899" y="444708"/>
                    <a:pt x="239843" y="249836"/>
                  </a:cubicBezTo>
                  <a:cubicBezTo>
                    <a:pt x="324787" y="54964"/>
                    <a:pt x="524656" y="0"/>
                    <a:pt x="509666" y="189875"/>
                  </a:cubicBezTo>
                  <a:cubicBezTo>
                    <a:pt x="494676" y="379750"/>
                    <a:pt x="212361" y="1176727"/>
                    <a:pt x="149902" y="1389088"/>
                  </a:cubicBezTo>
                  <a:cubicBezTo>
                    <a:pt x="87443" y="1601449"/>
                    <a:pt x="111177" y="1532744"/>
                    <a:pt x="134912" y="1464039"/>
                  </a:cubicBezTo>
                </a:path>
              </a:pathLst>
            </a:cu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286512" y="1500174"/>
            <a:ext cx="714380" cy="500066"/>
            <a:chOff x="5072066" y="2357430"/>
            <a:chExt cx="714380" cy="500066"/>
          </a:xfrm>
        </p:grpSpPr>
        <p:sp>
          <p:nvSpPr>
            <p:cNvPr id="17" name="Дуга 16"/>
            <p:cNvSpPr/>
            <p:nvPr/>
          </p:nvSpPr>
          <p:spPr>
            <a:xfrm>
              <a:off x="5072066" y="2428868"/>
              <a:ext cx="714380" cy="428628"/>
            </a:xfrm>
            <a:prstGeom prst="arc">
              <a:avLst>
                <a:gd name="adj1" fmla="val 11525689"/>
                <a:gd name="adj2" fmla="val 0"/>
              </a:avLst>
            </a:prstGeom>
            <a:ln w="47625">
              <a:solidFill>
                <a:srgbClr val="4D24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Дуга 17"/>
            <p:cNvSpPr/>
            <p:nvPr/>
          </p:nvSpPr>
          <p:spPr>
            <a:xfrm rot="10800000">
              <a:off x="5072066" y="2357430"/>
              <a:ext cx="714380" cy="428628"/>
            </a:xfrm>
            <a:prstGeom prst="arc">
              <a:avLst>
                <a:gd name="adj1" fmla="val 11525689"/>
                <a:gd name="adj2" fmla="val 0"/>
              </a:avLst>
            </a:prstGeom>
            <a:ln w="47625">
              <a:solidFill>
                <a:srgbClr val="4D24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357818" y="2428868"/>
              <a:ext cx="214314" cy="357190"/>
            </a:xfrm>
            <a:prstGeom prst="ellipse">
              <a:avLst/>
            </a:prstGeom>
            <a:solidFill>
              <a:srgbClr val="4D240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олилиния 19"/>
          <p:cNvSpPr/>
          <p:nvPr/>
        </p:nvSpPr>
        <p:spPr>
          <a:xfrm>
            <a:off x="5214942" y="2285992"/>
            <a:ext cx="1746354" cy="1000132"/>
          </a:xfrm>
          <a:custGeom>
            <a:avLst/>
            <a:gdLst>
              <a:gd name="connsiteX0" fmla="*/ 776990 w 1746354"/>
              <a:gd name="connsiteY0" fmla="*/ 0 h 1099279"/>
              <a:gd name="connsiteX1" fmla="*/ 791981 w 1746354"/>
              <a:gd name="connsiteY1" fmla="*/ 74951 h 1099279"/>
              <a:gd name="connsiteX2" fmla="*/ 87443 w 1746354"/>
              <a:gd name="connsiteY2" fmla="*/ 299804 h 1099279"/>
              <a:gd name="connsiteX3" fmla="*/ 267325 w 1746354"/>
              <a:gd name="connsiteY3" fmla="*/ 719528 h 1099279"/>
              <a:gd name="connsiteX4" fmla="*/ 881922 w 1746354"/>
              <a:gd name="connsiteY4" fmla="*/ 809469 h 1099279"/>
              <a:gd name="connsiteX5" fmla="*/ 986853 w 1746354"/>
              <a:gd name="connsiteY5" fmla="*/ 944381 h 1099279"/>
              <a:gd name="connsiteX6" fmla="*/ 162394 w 1746354"/>
              <a:gd name="connsiteY6" fmla="*/ 944381 h 1099279"/>
              <a:gd name="connsiteX7" fmla="*/ 297305 w 1746354"/>
              <a:gd name="connsiteY7" fmla="*/ 1079292 h 1099279"/>
              <a:gd name="connsiteX8" fmla="*/ 1211705 w 1746354"/>
              <a:gd name="connsiteY8" fmla="*/ 1064302 h 1099279"/>
              <a:gd name="connsiteX9" fmla="*/ 1466538 w 1746354"/>
              <a:gd name="connsiteY9" fmla="*/ 914400 h 1099279"/>
              <a:gd name="connsiteX10" fmla="*/ 1271666 w 1746354"/>
              <a:gd name="connsiteY10" fmla="*/ 704538 h 1099279"/>
              <a:gd name="connsiteX11" fmla="*/ 956872 w 1746354"/>
              <a:gd name="connsiteY11" fmla="*/ 629587 h 1099279"/>
              <a:gd name="connsiteX12" fmla="*/ 1361607 w 1746354"/>
              <a:gd name="connsiteY12" fmla="*/ 524656 h 1099279"/>
              <a:gd name="connsiteX13" fmla="*/ 1691390 w 1746354"/>
              <a:gd name="connsiteY13" fmla="*/ 389745 h 1099279"/>
              <a:gd name="connsiteX14" fmla="*/ 1691390 w 1746354"/>
              <a:gd name="connsiteY14" fmla="*/ 104932 h 109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46354" h="1099279">
                <a:moveTo>
                  <a:pt x="776990" y="0"/>
                </a:moveTo>
                <a:cubicBezTo>
                  <a:pt x="841947" y="12492"/>
                  <a:pt x="906905" y="24984"/>
                  <a:pt x="791981" y="74951"/>
                </a:cubicBezTo>
                <a:cubicBezTo>
                  <a:pt x="677057" y="124918"/>
                  <a:pt x="174886" y="192375"/>
                  <a:pt x="87443" y="299804"/>
                </a:cubicBezTo>
                <a:cubicBezTo>
                  <a:pt x="0" y="407233"/>
                  <a:pt x="134912" y="634584"/>
                  <a:pt x="267325" y="719528"/>
                </a:cubicBezTo>
                <a:cubicBezTo>
                  <a:pt x="399738" y="804472"/>
                  <a:pt x="762001" y="771994"/>
                  <a:pt x="881922" y="809469"/>
                </a:cubicBezTo>
                <a:cubicBezTo>
                  <a:pt x="1001843" y="846944"/>
                  <a:pt x="1106774" y="921896"/>
                  <a:pt x="986853" y="944381"/>
                </a:cubicBezTo>
                <a:cubicBezTo>
                  <a:pt x="866932" y="966866"/>
                  <a:pt x="277319" y="921896"/>
                  <a:pt x="162394" y="944381"/>
                </a:cubicBezTo>
                <a:cubicBezTo>
                  <a:pt x="47469" y="966866"/>
                  <a:pt x="122420" y="1059305"/>
                  <a:pt x="297305" y="1079292"/>
                </a:cubicBezTo>
                <a:cubicBezTo>
                  <a:pt x="472190" y="1099279"/>
                  <a:pt x="1016833" y="1091784"/>
                  <a:pt x="1211705" y="1064302"/>
                </a:cubicBezTo>
                <a:cubicBezTo>
                  <a:pt x="1406577" y="1036820"/>
                  <a:pt x="1456545" y="974361"/>
                  <a:pt x="1466538" y="914400"/>
                </a:cubicBezTo>
                <a:cubicBezTo>
                  <a:pt x="1476531" y="854439"/>
                  <a:pt x="1356610" y="752007"/>
                  <a:pt x="1271666" y="704538"/>
                </a:cubicBezTo>
                <a:cubicBezTo>
                  <a:pt x="1186722" y="657069"/>
                  <a:pt x="941882" y="659567"/>
                  <a:pt x="956872" y="629587"/>
                </a:cubicBezTo>
                <a:cubicBezTo>
                  <a:pt x="971862" y="599607"/>
                  <a:pt x="1239187" y="564630"/>
                  <a:pt x="1361607" y="524656"/>
                </a:cubicBezTo>
                <a:cubicBezTo>
                  <a:pt x="1484027" y="484682"/>
                  <a:pt x="1636426" y="459699"/>
                  <a:pt x="1691390" y="389745"/>
                </a:cubicBezTo>
                <a:cubicBezTo>
                  <a:pt x="1746354" y="319791"/>
                  <a:pt x="1718872" y="212361"/>
                  <a:pt x="1691390" y="104932"/>
                </a:cubicBezTo>
              </a:path>
            </a:pathLst>
          </a:cu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куст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00034" y="3500438"/>
            <a:ext cx="1497453" cy="114300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29454" y="407194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Быстрый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Пугливый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" name="Управляющая кнопка: настраиваемая 25">
            <a:hlinkClick r:id="" action="ppaction://hlinkshowjump?jump=firstslide" highlightClick="1"/>
          </p:cNvPr>
          <p:cNvSpPr/>
          <p:nvPr/>
        </p:nvSpPr>
        <p:spPr>
          <a:xfrm>
            <a:off x="2786050" y="4143356"/>
            <a:ext cx="2928958" cy="2714644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13</Words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30</cp:revision>
  <dcterms:created xsi:type="dcterms:W3CDTF">2013-11-04T13:34:19Z</dcterms:created>
  <dcterms:modified xsi:type="dcterms:W3CDTF">2015-12-02T18:21:35Z</dcterms:modified>
</cp:coreProperties>
</file>