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59" r:id="rId4"/>
    <p:sldId id="258" r:id="rId5"/>
    <p:sldId id="260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rgbClr val="FFFF00">
                <a:alpha val="30000"/>
                <a:lumMod val="35000"/>
                <a:lumOff val="65000"/>
              </a:srgbClr>
            </a:gs>
            <a:gs pos="100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513/valenta-mog.13e/0_6e1ba_8d9adf06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28" y="3645024"/>
            <a:ext cx="3660554" cy="31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864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№50 комбинированного вида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г.Санкт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-Петербурга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52548"/>
            <a:ext cx="914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/>
              </a:rPr>
              <a:t>Игровые задания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28278"/>
            <a:ext cx="914400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н</a:t>
            </a:r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</a:rPr>
              <a:t>а </a:t>
            </a:r>
            <a:r>
              <a:rPr lang="ru-RU" sz="2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/>
              </a:rPr>
              <a:t>определение положения тела в пространстве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81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"/>
            <a:ext cx="9143999" cy="6859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2876"/>
            <a:ext cx="2390816" cy="318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39" y="2937796"/>
            <a:ext cx="1926156" cy="2568207"/>
          </a:xfrm>
          <a:prstGeom prst="rect">
            <a:avLst/>
          </a:prstGeom>
        </p:spPr>
      </p:pic>
      <p:pic>
        <p:nvPicPr>
          <p:cNvPr id="2050" name="Picture 2" descr="http://img0.liveinternet.ru/images/attach/c/4/79/73/79073498_large_0_63eb6_ec196d89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27" y="10599"/>
            <a:ext cx="1863467" cy="18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03" y="2672876"/>
            <a:ext cx="2088232" cy="278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57558"/>
            <a:ext cx="867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Какого цвета цветок стоит перед желтым?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"/>
            <a:ext cx="9143999" cy="6859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72876"/>
            <a:ext cx="2390816" cy="318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61537"/>
            <a:ext cx="1926156" cy="2568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72876"/>
            <a:ext cx="2088232" cy="278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57558"/>
            <a:ext cx="731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Какой цветок стоит последним?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969"/>
            <a:ext cx="1963245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" y="0"/>
            <a:ext cx="9143999" cy="6859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57558"/>
            <a:ext cx="91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Какой цветок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стоит вначале?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3" descr="http://borovik.ucoz.ru/_fr/0/98009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56" y="116632"/>
            <a:ext cx="1660448" cy="140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97783"/>
            <a:ext cx="2088232" cy="2784309"/>
          </a:xfrm>
          <a:prstGeom prst="rect">
            <a:avLst/>
          </a:prstGeom>
        </p:spPr>
      </p:pic>
      <p:pic>
        <p:nvPicPr>
          <p:cNvPr id="10" name="Picture 2" descr="C:\Users\BELOV\Desktop\о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64" y="2564904"/>
            <a:ext cx="2098529" cy="27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ELOV\Desktop\роз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3" y="2756525"/>
            <a:ext cx="2028021" cy="27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64904"/>
            <a:ext cx="2390816" cy="31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" y="-1935"/>
            <a:ext cx="9143999" cy="6859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3" y="357558"/>
            <a:ext cx="8316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Какой цветок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стоит после желтого?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41" y="2744883"/>
            <a:ext cx="2088232" cy="2784309"/>
          </a:xfrm>
          <a:prstGeom prst="rect">
            <a:avLst/>
          </a:prstGeom>
        </p:spPr>
      </p:pic>
      <p:pic>
        <p:nvPicPr>
          <p:cNvPr id="10" name="Picture 4" descr="C:\Users\BELOV\Desktop\фео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3219"/>
            <a:ext cx="2106153" cy="28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28" y="2883217"/>
            <a:ext cx="1926156" cy="2568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829" y="2651210"/>
            <a:ext cx="2390816" cy="3187755"/>
          </a:xfrm>
          <a:prstGeom prst="rect">
            <a:avLst/>
          </a:prstGeom>
        </p:spPr>
      </p:pic>
      <p:pic>
        <p:nvPicPr>
          <p:cNvPr id="3074" name="Picture 2" descr="http://img-fotki.yandex.ru/get/4513/valenta-mog.13e/0_6e1bc_606ce57a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1126">
            <a:off x="251520" y="85530"/>
            <a:ext cx="1382989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" y="-1935"/>
            <a:ext cx="9143999" cy="68599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57558"/>
            <a:ext cx="91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Какой цветок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стоит посередине?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9" y="2787114"/>
            <a:ext cx="2088232" cy="2784309"/>
          </a:xfrm>
          <a:prstGeom prst="rect">
            <a:avLst/>
          </a:prstGeom>
        </p:spPr>
      </p:pic>
      <p:pic>
        <p:nvPicPr>
          <p:cNvPr id="10" name="Picture 4" descr="C:\Users\BELOV\Desktop\фео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63" y="2651210"/>
            <a:ext cx="2106153" cy="28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585390"/>
            <a:ext cx="2390816" cy="3187755"/>
          </a:xfrm>
          <a:prstGeom prst="rect">
            <a:avLst/>
          </a:prstGeom>
        </p:spPr>
      </p:pic>
      <p:pic>
        <p:nvPicPr>
          <p:cNvPr id="4098" name="Picture 2" descr="http://fotoramochki.com/personaj/clipart_2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0"/>
            <a:ext cx="1412386" cy="15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527</TotalTime>
  <Words>39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BELOV</cp:lastModifiedBy>
  <cp:revision>38</cp:revision>
  <dcterms:created xsi:type="dcterms:W3CDTF">2013-03-14T13:41:59Z</dcterms:created>
  <dcterms:modified xsi:type="dcterms:W3CDTF">2013-10-01T06:56:22Z</dcterms:modified>
</cp:coreProperties>
</file>