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2" r:id="rId8"/>
    <p:sldId id="263" r:id="rId9"/>
    <p:sldId id="261" r:id="rId10"/>
    <p:sldId id="264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slide" Target="slide10.xml"/><Relationship Id="rId7" Type="http://schemas.openxmlformats.org/officeDocument/2006/relationships/image" Target="../media/image3.png"/><Relationship Id="rId12" Type="http://schemas.openxmlformats.org/officeDocument/2006/relationships/slide" Target="slide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0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openxmlformats.org/officeDocument/2006/relationships/image" Target="../media/image5.png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то-осен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усеница под листом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Trypodendron signatum_ov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745597">
            <a:off x="6303627" y="3407608"/>
            <a:ext cx="2321862" cy="3168249"/>
          </a:xfrm>
          <a:prstGeom prst="rect">
            <a:avLst/>
          </a:prstGeom>
        </p:spPr>
      </p:pic>
      <p:pic>
        <p:nvPicPr>
          <p:cNvPr id="5" name="Рисунок 4" descr="лист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54712">
            <a:off x="4472323" y="1312221"/>
            <a:ext cx="3779666" cy="3495355"/>
          </a:xfrm>
          <a:prstGeom prst="rect">
            <a:avLst/>
          </a:prstGeom>
        </p:spPr>
      </p:pic>
      <p:sp>
        <p:nvSpPr>
          <p:cNvPr id="6" name="Управляющая кнопка: настраиваемая 5">
            <a:hlinkClick r:id="rId5" action="ppaction://hlinksldjump" highlightClick="1"/>
          </p:cNvPr>
          <p:cNvSpPr/>
          <p:nvPr/>
        </p:nvSpPr>
        <p:spPr>
          <a:xfrm>
            <a:off x="0" y="0"/>
            <a:ext cx="9296400" cy="70104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92311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настраиваемая 2">
            <a:hlinkClick r:id="rId3" action="ppaction://hlinksldjump" highlightClick="1"/>
          </p:cNvPr>
          <p:cNvSpPr/>
          <p:nvPr/>
        </p:nvSpPr>
        <p:spPr>
          <a:xfrm>
            <a:off x="0" y="0"/>
            <a:ext cx="92964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0" y="0"/>
            <a:ext cx="92964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рень лопух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настраиваемая 2">
            <a:hlinkClick r:id="rId3" action="ppaction://hlinksldjump" highlightClick="1"/>
          </p:cNvPr>
          <p:cNvSpPr/>
          <p:nvPr/>
        </p:nvSpPr>
        <p:spPr>
          <a:xfrm>
            <a:off x="0" y="0"/>
            <a:ext cx="92964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мечк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004" y="0"/>
            <a:ext cx="9226008" cy="6858000"/>
          </a:xfrm>
          <a:prstGeom prst="rect">
            <a:avLst/>
          </a:prstGeom>
        </p:spPr>
      </p:pic>
      <p:sp>
        <p:nvSpPr>
          <p:cNvPr id="3" name="Управляющая кнопка: настраиваемая 2">
            <a:hlinkClick r:id="rId3" action="ppaction://hlinksldjump" highlightClick="1"/>
          </p:cNvPr>
          <p:cNvSpPr/>
          <p:nvPr/>
        </p:nvSpPr>
        <p:spPr>
          <a:xfrm>
            <a:off x="0" y="0"/>
            <a:ext cx="92964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ень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ECEEEC"/>
              </a:clrFrom>
              <a:clrTo>
                <a:srgbClr val="ECEE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523"/>
            <a:ext cx="9144000" cy="6845477"/>
          </a:xfrm>
          <a:prstGeom prst="rect">
            <a:avLst/>
          </a:prstGeom>
        </p:spPr>
      </p:pic>
      <p:sp>
        <p:nvSpPr>
          <p:cNvPr id="3" name="Управляющая кнопка: настраиваемая 2">
            <a:hlinkClick r:id="rId3" action="ppaction://hlinksldjump" highlightClick="1"/>
          </p:cNvPr>
          <p:cNvSpPr/>
          <p:nvPr/>
        </p:nvSpPr>
        <p:spPr>
          <a:xfrm>
            <a:off x="7429520" y="5929330"/>
            <a:ext cx="1357290" cy="92867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rId4" action="ppaction://hlinksldjump" highlightClick="1"/>
          </p:cNvPr>
          <p:cNvSpPr/>
          <p:nvPr/>
        </p:nvSpPr>
        <p:spPr>
          <a:xfrm>
            <a:off x="4500562" y="5429264"/>
            <a:ext cx="1857356" cy="1428736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rId5" action="ppaction://hlinksldjump" highlightClick="1"/>
          </p:cNvPr>
          <p:cNvSpPr/>
          <p:nvPr/>
        </p:nvSpPr>
        <p:spPr>
          <a:xfrm>
            <a:off x="0" y="5715016"/>
            <a:ext cx="2357422" cy="1142984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rId6" action="ppaction://hlinksldjump" highlightClick="1"/>
          </p:cNvPr>
          <p:cNvSpPr/>
          <p:nvPr/>
        </p:nvSpPr>
        <p:spPr>
          <a:xfrm>
            <a:off x="4643438" y="3357562"/>
            <a:ext cx="1776394" cy="1204922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335000877.2929_120_0_0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98512">
            <a:off x="7907138" y="4080534"/>
            <a:ext cx="828675" cy="1143000"/>
          </a:xfrm>
          <a:prstGeom prst="rect">
            <a:avLst/>
          </a:prstGeom>
        </p:spPr>
      </p:pic>
      <p:pic>
        <p:nvPicPr>
          <p:cNvPr id="8" name="Рисунок 7" descr="Lopukh-poleznye-svoĭstva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981769">
            <a:off x="8334422" y="4559379"/>
            <a:ext cx="679329" cy="679329"/>
          </a:xfrm>
          <a:prstGeom prst="rect">
            <a:avLst/>
          </a:prstGeom>
        </p:spPr>
      </p:pic>
      <p:pic>
        <p:nvPicPr>
          <p:cNvPr id="9" name="Рисунок 8" descr="Lopukh-poleznye-svoĭstva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17611043">
            <a:off x="7460075" y="4446993"/>
            <a:ext cx="955114" cy="1160093"/>
          </a:xfrm>
          <a:prstGeom prst="rect">
            <a:avLst/>
          </a:prstGeom>
        </p:spPr>
      </p:pic>
      <p:pic>
        <p:nvPicPr>
          <p:cNvPr id="11" name="Рисунок 10" descr="лиственица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57224" y="1785926"/>
            <a:ext cx="1621728" cy="3286148"/>
          </a:xfrm>
          <a:prstGeom prst="rect">
            <a:avLst/>
          </a:prstGeom>
        </p:spPr>
      </p:pic>
      <p:sp>
        <p:nvSpPr>
          <p:cNvPr id="12" name="Управляющая кнопка: настраиваемая 11">
            <a:hlinkClick r:id="rId11" action="ppaction://hlinksldjump" highlightClick="1"/>
          </p:cNvPr>
          <p:cNvSpPr/>
          <p:nvPr/>
        </p:nvSpPr>
        <p:spPr>
          <a:xfrm>
            <a:off x="785786" y="1857364"/>
            <a:ext cx="1714512" cy="3357586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rId12" action="ppaction://hlinksldjump" highlightClick="1"/>
          </p:cNvPr>
          <p:cNvSpPr/>
          <p:nvPr/>
        </p:nvSpPr>
        <p:spPr>
          <a:xfrm>
            <a:off x="7429488" y="3857628"/>
            <a:ext cx="1714512" cy="1643074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василек.png"/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10000" contrast="10000"/>
          </a:blip>
          <a:stretch>
            <a:fillRect/>
          </a:stretch>
        </p:blipFill>
        <p:spPr>
          <a:xfrm>
            <a:off x="3286116" y="5429265"/>
            <a:ext cx="714380" cy="1428736"/>
          </a:xfrm>
          <a:prstGeom prst="rect">
            <a:avLst/>
          </a:prstGeom>
        </p:spPr>
      </p:pic>
      <p:sp>
        <p:nvSpPr>
          <p:cNvPr id="15" name="Управляющая кнопка: настраиваемая 14">
            <a:hlinkClick r:id="rId14" action="ppaction://hlinksldjump" highlightClick="1"/>
          </p:cNvPr>
          <p:cNvSpPr/>
          <p:nvPr/>
        </p:nvSpPr>
        <p:spPr>
          <a:xfrm>
            <a:off x="3214678" y="5214926"/>
            <a:ext cx="857256" cy="1643074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равьи под земле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Администратор\Desktop\занятия\как насекомые готовятся к зиме\картинки по теме\муравей.pn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926063">
            <a:off x="3530898" y="6365921"/>
            <a:ext cx="611174" cy="302531"/>
          </a:xfrm>
          <a:prstGeom prst="rect">
            <a:avLst/>
          </a:prstGeom>
          <a:noFill/>
        </p:spPr>
      </p:pic>
      <p:pic>
        <p:nvPicPr>
          <p:cNvPr id="4" name="Picture 2" descr="C:\Users\Администратор\Desktop\занятия\как насекомые готовятся к зиме\картинки по теме\муравей.pn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04318">
            <a:off x="3749940" y="6055992"/>
            <a:ext cx="611174" cy="302531"/>
          </a:xfrm>
          <a:prstGeom prst="rect">
            <a:avLst/>
          </a:prstGeom>
          <a:noFill/>
        </p:spPr>
      </p:pic>
      <p:pic>
        <p:nvPicPr>
          <p:cNvPr id="5" name="Picture 2" descr="C:\Users\Администратор\Desktop\занятия\как насекомые готовятся к зиме\картинки по теме\муравей.pn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5857892"/>
            <a:ext cx="611174" cy="302531"/>
          </a:xfrm>
          <a:prstGeom prst="rect">
            <a:avLst/>
          </a:prstGeom>
          <a:noFill/>
        </p:spPr>
      </p:pic>
      <p:pic>
        <p:nvPicPr>
          <p:cNvPr id="6" name="Picture 2" descr="C:\Users\Администратор\Desktop\занятия\как насекомые готовятся к зиме\картинки по теме\муравей.pn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31218">
            <a:off x="4321308" y="6058020"/>
            <a:ext cx="611174" cy="302531"/>
          </a:xfrm>
          <a:prstGeom prst="rect">
            <a:avLst/>
          </a:prstGeom>
          <a:noFill/>
        </p:spPr>
      </p:pic>
      <p:pic>
        <p:nvPicPr>
          <p:cNvPr id="7" name="Picture 2" descr="C:\Users\Администратор\Desktop\занятия\как насекомые готовятся к зиме\картинки по теме\муравей.pn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273742">
            <a:off x="4019988" y="6331349"/>
            <a:ext cx="611174" cy="302531"/>
          </a:xfrm>
          <a:prstGeom prst="rect">
            <a:avLst/>
          </a:prstGeom>
          <a:noFill/>
        </p:spPr>
      </p:pic>
      <p:sp>
        <p:nvSpPr>
          <p:cNvPr id="8" name="Управляющая кнопка: настраиваемая 7">
            <a:hlinkClick r:id="rId4" action="ppaction://hlinksldjump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но озе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Users\Администратор\Desktop\занятия\как насекомые готовятся к зиме\картинки по теме\лягушка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08" y="5286388"/>
            <a:ext cx="1949151" cy="1164618"/>
          </a:xfrm>
          <a:prstGeom prst="rect">
            <a:avLst/>
          </a:prstGeom>
          <a:noFill/>
        </p:spPr>
      </p:pic>
      <p:pic>
        <p:nvPicPr>
          <p:cNvPr id="5" name="Рисунок 4" descr="4145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04541">
            <a:off x="1962177" y="3803522"/>
            <a:ext cx="2511740" cy="1663330"/>
          </a:xfrm>
          <a:prstGeom prst="rect">
            <a:avLst/>
          </a:prstGeom>
        </p:spPr>
      </p:pic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Управляющая кнопка: настраиваемая 2">
            <a:hlinkClick r:id="rId3" action="ppaction://hlinksldjump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ockholm_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настраиваемая 2">
            <a:hlinkClick r:id="" action="ppaction://hlinkshowjump?jump=nextslide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едведь ест рыб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1137" cy="6858000"/>
          </a:xfrm>
          <a:prstGeom prst="rect">
            <a:avLst/>
          </a:prstGeom>
        </p:spPr>
      </p:pic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дведь ест ягоды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настраиваемая 2">
            <a:hlinkClick r:id="" action="ppaction://hlinkshowjump?jump=nextslide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осень (признаки, животные, растения)\в берлог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Управляющая кнопка: настраиваемая 2">
            <a:hlinkClick r:id="rId3" action="ppaction://hlinksldjump" highlightClick="1"/>
          </p:cNvPr>
          <p:cNvSpPr/>
          <p:nvPr/>
        </p:nvSpPr>
        <p:spPr>
          <a:xfrm>
            <a:off x="0" y="0"/>
            <a:ext cx="92964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0</Words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DNA7 X86</cp:lastModifiedBy>
  <cp:revision>45</cp:revision>
  <dcterms:created xsi:type="dcterms:W3CDTF">2013-10-19T10:02:36Z</dcterms:created>
  <dcterms:modified xsi:type="dcterms:W3CDTF">2015-12-02T18:40:04Z</dcterms:modified>
</cp:coreProperties>
</file>