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1013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7D46-D37D-430A-9F9D-CD6258D33AA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E785-E635-40F6-B98A-3214F175E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95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7D46-D37D-430A-9F9D-CD6258D33AA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E785-E635-40F6-B98A-3214F175E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28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7D46-D37D-430A-9F9D-CD6258D33AA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E785-E635-40F6-B98A-3214F175E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312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7D46-D37D-430A-9F9D-CD6258D33AA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E785-E635-40F6-B98A-3214F175ED40}" type="slidenum">
              <a:rPr lang="ru-RU" smtClean="0"/>
              <a:t>‹#›</a:t>
            </a:fld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0584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7D46-D37D-430A-9F9D-CD6258D33AA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E785-E635-40F6-B98A-3214F175E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553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7D46-D37D-430A-9F9D-CD6258D33AA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E785-E635-40F6-B98A-3214F175E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8488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7D46-D37D-430A-9F9D-CD6258D33AA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E785-E635-40F6-B98A-3214F175E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404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7D46-D37D-430A-9F9D-CD6258D33AA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E785-E635-40F6-B98A-3214F175E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9490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7D46-D37D-430A-9F9D-CD6258D33AA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E785-E635-40F6-B98A-3214F175E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59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7D46-D37D-430A-9F9D-CD6258D33AA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E785-E635-40F6-B98A-3214F175E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00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7D46-D37D-430A-9F9D-CD6258D33AA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E785-E635-40F6-B98A-3214F175E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88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7D46-D37D-430A-9F9D-CD6258D33AA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E785-E635-40F6-B98A-3214F175E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978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7D46-D37D-430A-9F9D-CD6258D33AA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E785-E635-40F6-B98A-3214F175E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4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7D46-D37D-430A-9F9D-CD6258D33AA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E785-E635-40F6-B98A-3214F175E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0181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7D46-D37D-430A-9F9D-CD6258D33AA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E785-E635-40F6-B98A-3214F175E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37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7D46-D37D-430A-9F9D-CD6258D33AA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E785-E635-40F6-B98A-3214F175E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28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77D46-D37D-430A-9F9D-CD6258D33AA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2E785-E635-40F6-B98A-3214F175E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95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8C77D46-D37D-430A-9F9D-CD6258D33AA3}" type="datetimeFigureOut">
              <a:rPr lang="ru-RU" smtClean="0"/>
              <a:t>22.03.2015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432E785-E635-40F6-B98A-3214F175ED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18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376987"/>
            <a:ext cx="8689976" cy="2509213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ОСТОЯНИЯ ВОДЫ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9480" y="5197415"/>
            <a:ext cx="8689976" cy="1371599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</a:t>
            </a:r>
          </a:p>
          <a:p>
            <a:pPr algn="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1</a:t>
            </a:r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°А группы</a:t>
            </a:r>
          </a:p>
          <a:p>
            <a:pPr algn="r"/>
            <a:r>
              <a:rPr lang="ru-RU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Домарева Светлана Александровна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0075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120770"/>
            <a:ext cx="10364451" cy="1483744"/>
          </a:xfrm>
        </p:spPr>
        <p:txBody>
          <a:bodyPr>
            <a:normAutofit/>
          </a:bodyPr>
          <a:lstStyle/>
          <a:p>
            <a:r>
              <a:rPr lang="ru-RU" sz="7200" dirty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ВОДА</a:t>
            </a:r>
          </a:p>
        </p:txBody>
      </p:sp>
      <p:pic>
        <p:nvPicPr>
          <p:cNvPr id="3076" name="Picture 4" descr="В Калининградской области нашли труп пропавшего 11-летнего м…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700" y="1604513"/>
            <a:ext cx="6694096" cy="502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82900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ПАР</a:t>
            </a:r>
            <a:endParaRPr lang="ru-RU" sz="7200" dirty="0">
              <a:solidFill>
                <a:schemeClr val="bg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im0-tub-ru.yandex.net/i?id=9ae65449d250597afaea377dda19900a-132-144&amp;n=24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87" y="2476543"/>
            <a:ext cx="6093419" cy="4062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1-tub-ru.yandex.net/i?id=a8be624a28b92ddbc8b5b5ab8bf79ec0-104-144&amp;n=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453" y="2476543"/>
            <a:ext cx="4718493" cy="4062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4475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ЛЁД</a:t>
            </a:r>
          </a:p>
        </p:txBody>
      </p:sp>
      <p:pic>
        <p:nvPicPr>
          <p:cNvPr id="2050" name="Picture 2" descr="http://im0-tub-ru.yandex.net/i?id=e1fff1dab3ca8619df01598b937b0ddf-97-144&amp;n=24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08" y="2095469"/>
            <a:ext cx="6476812" cy="361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im0-tub-ru.yandex.net/i?id=dce5e83649550e712148ff8b72dcd8ae-60-144&amp;n=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0681" y="2095469"/>
            <a:ext cx="2807545" cy="361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473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1"/>
            <a:ext cx="10364451" cy="1604512"/>
          </a:xfrm>
        </p:spPr>
        <p:txBody>
          <a:bodyPr>
            <a:normAutofit/>
          </a:bodyPr>
          <a:lstStyle/>
          <a:p>
            <a:r>
              <a:rPr lang="ru-RU" sz="7200" dirty="0">
                <a:solidFill>
                  <a:schemeClr val="bg2">
                    <a:lumMod val="75000"/>
                  </a:schemeClr>
                </a:solidFill>
                <a:latin typeface="Comic Sans MS" panose="030F0702030302020204" pitchFamily="66" charset="0"/>
              </a:rPr>
              <a:t>СНЕГ</a:t>
            </a:r>
          </a:p>
        </p:txBody>
      </p:sp>
      <p:pic>
        <p:nvPicPr>
          <p:cNvPr id="4100" name="Picture 4" descr="Southern Russia overwhelmed with purple snow - RT News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259" y="1341631"/>
            <a:ext cx="6952592" cy="5214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270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13</TotalTime>
  <Words>15</Words>
  <Application>Microsoft Office PowerPoint</Application>
  <PresentationFormat>Широкоэкранный</PresentationFormat>
  <Paragraphs>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Comic Sans MS</vt:lpstr>
      <vt:lpstr>Times New Roman</vt:lpstr>
      <vt:lpstr>Tw Cen MT</vt:lpstr>
      <vt:lpstr>Капля</vt:lpstr>
      <vt:lpstr>CОСТОЯНИЯ ВОДЫ</vt:lpstr>
      <vt:lpstr>ВОДА</vt:lpstr>
      <vt:lpstr>ПАР</vt:lpstr>
      <vt:lpstr>ЛЁД</vt:lpstr>
      <vt:lpstr>СНЕГ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CОСТОЯНИЯ ВОДЫ</dc:title>
  <dc:creator>Светлана</dc:creator>
  <cp:lastModifiedBy>Светлана</cp:lastModifiedBy>
  <cp:revision>3</cp:revision>
  <dcterms:created xsi:type="dcterms:W3CDTF">2015-03-22T10:51:21Z</dcterms:created>
  <dcterms:modified xsi:type="dcterms:W3CDTF">2015-03-22T11:05:24Z</dcterms:modified>
</cp:coreProperties>
</file>