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718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bp2.blogger.com/_UKtQBdkz7Eg/RzeMww3eVwI/AAAAAAAABSY/xHUvTkVd2rg/s1600-h/cvetok.jpg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Цветочные композиции в </a:t>
            </a:r>
            <a:r>
              <a:rPr lang="ru-RU" dirty="0" err="1" smtClean="0"/>
              <a:t>бисероплетении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Презентацию выполнила педагог ОДОД ГБОУ СОШ №88</a:t>
            </a:r>
          </a:p>
          <a:p>
            <a:r>
              <a:rPr lang="ru-RU" dirty="0" err="1" smtClean="0"/>
              <a:t>Ленкова</a:t>
            </a:r>
            <a:r>
              <a:rPr lang="ru-RU" dirty="0" smtClean="0"/>
              <a:t> Галина Леонидовна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,,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692696"/>
            <a:ext cx="3528392" cy="538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746472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785926"/>
            <a:ext cx="648911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Горшочек с фиалками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Рисунок 16" descr="Цветочные композиции из бисера Синий гиацин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500174"/>
            <a:ext cx="4409937" cy="4529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357166"/>
            <a:ext cx="7127776" cy="75150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ГИАЦИНТ</a:t>
            </a:r>
            <a:endParaRPr lang="ru-RU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Рисунок 12" descr="Цветочные композиции из бисера Нарцисс бел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357298"/>
            <a:ext cx="3458440" cy="3695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320040"/>
            <a:ext cx="7056338" cy="82294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Нарцисс</a:t>
            </a:r>
            <a:endParaRPr lang="ru-RU" sz="2400" dirty="0"/>
          </a:p>
        </p:txBody>
      </p:sp>
      <p:pic>
        <p:nvPicPr>
          <p:cNvPr id="5" name="Рисунок 9" descr="Цветочные композиции из бисера Нарциссы желты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357430"/>
            <a:ext cx="3750491" cy="4278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Рисунок 11" descr="Цветочные композиции из бисера Ма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142984"/>
            <a:ext cx="4985288" cy="5474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85786" y="320040"/>
            <a:ext cx="6913462" cy="68006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МАК</a:t>
            </a:r>
            <a:endParaRPr lang="ru-RU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Рисунок 6" descr="Цветочные композиции из бисера Фиалка фиолетов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3116"/>
            <a:ext cx="3732481" cy="3334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5" descr="Цветочные композиции из бисера Фиал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214686"/>
            <a:ext cx="3797659" cy="298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фиалки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YQQSKGNCA2F8K4N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060848"/>
            <a:ext cx="5145441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337056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Женский головной убор: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позатылень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Южные губернии. 19 в.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Кумач, холст, хлопчатобумажная ткань, металлическая нить, бисер, вышивка, низание.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539552" y="358665"/>
            <a:ext cx="7632848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Костюм женский праздничный: сарафан, телогрея, кокошник "головка", платок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Тверская губерния Вторая половина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Камка, шелк, парча, бархат, бахрома, металлическая нить, перламутр, бисер; плетение, вышивка 19 в.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4" name="Picture 2" descr="Q7ZQ02SOFX9MCRJ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268760"/>
            <a:ext cx="3312368" cy="5239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IMG_2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85728"/>
            <a:ext cx="3443274" cy="4591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42910" y="5500702"/>
            <a:ext cx="7054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Цветы из бисера в интерьере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BLOGGER_PHOTO_ID_5131725069791155970" descr="декор интерьера из бисера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272563"/>
            <a:ext cx="7436034" cy="558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42976" y="320040"/>
            <a:ext cx="6556272" cy="751506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Цветочная  композиция  из бисера в интерьере</a:t>
            </a:r>
            <a:endParaRPr lang="ru-RU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8401019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7608135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357290" y="5857892"/>
            <a:ext cx="4500594" cy="78581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400" dirty="0" smtClean="0"/>
              <a:t>Цветочная композиция в интерьере</a:t>
            </a:r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2" descr="http://shkolazhizni.ru/img/content/i63/63422_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214422"/>
            <a:ext cx="6286830" cy="5415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00232" y="320040"/>
            <a:ext cx="5699016" cy="60863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Лилия натуральная и из бисера</a:t>
            </a:r>
            <a:endParaRPr lang="ru-RU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victorian_life_co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329100"/>
            <a:ext cx="3662718" cy="5209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348" y="0"/>
            <a:ext cx="7242048" cy="1143000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Использование бисерных украшений в женской одежде и головных уборах</a:t>
            </a:r>
            <a:endParaRPr lang="ru-RU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Бисер. Бисерный чехольч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500174"/>
            <a:ext cx="6008079" cy="511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 smtClean="0"/>
              <a:t>Использование  бисерных цветочных  композиций в  вышивке</a:t>
            </a:r>
            <a:endParaRPr lang="ru-RU" sz="1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54</TotalTime>
  <Words>75</Words>
  <Application>Microsoft Office PowerPoint</Application>
  <PresentationFormat>Экран (4:3)</PresentationFormat>
  <Paragraphs>19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Изящная</vt:lpstr>
      <vt:lpstr>Цветочные композиции в бисероплетении</vt:lpstr>
      <vt:lpstr>Слайд 2</vt:lpstr>
      <vt:lpstr>Слайд 3</vt:lpstr>
      <vt:lpstr>Слайд 4</vt:lpstr>
      <vt:lpstr>Цветочная  композиция  из бисера в интерьере</vt:lpstr>
      <vt:lpstr>Слайд 6</vt:lpstr>
      <vt:lpstr>Лилия натуральная и из бисера</vt:lpstr>
      <vt:lpstr>Использование бисерных украшений в женской одежде и головных уборах</vt:lpstr>
      <vt:lpstr>Использование  бисерных цветочных  композиций в  вышивке</vt:lpstr>
      <vt:lpstr>Слайд 10</vt:lpstr>
      <vt:lpstr>Горшочек с фиалками</vt:lpstr>
      <vt:lpstr>ГИАЦИНТ</vt:lpstr>
      <vt:lpstr>Нарцисс</vt:lpstr>
      <vt:lpstr>МАК</vt:lpstr>
      <vt:lpstr>фиалки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Dell</cp:lastModifiedBy>
  <cp:revision>8</cp:revision>
  <dcterms:created xsi:type="dcterms:W3CDTF">2014-04-27T20:09:49Z</dcterms:created>
  <dcterms:modified xsi:type="dcterms:W3CDTF">2015-11-18T17:15:36Z</dcterms:modified>
</cp:coreProperties>
</file>