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 Галина\Выступления\Выступление 2015\Копия Применение современных ОТ в обучении физике учащихся с ОВЗ ч.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1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 Галина\Выступления\Выступление 2015\Копия Применение современных ОТ в обучении физике учащихся с ОВЗ ч.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8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окументы Галина\Выступления\Выступление 2015\Копия Применение современных ОТ в обучении физике учащихся с ОВЗ ч.1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9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Документы Галина\Выступления\Выступление 2015\Копия Применение современных ОТ в обучении физике учащихся с ОВЗ ч.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00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ументы Галина\Выступления\Выступление 2015\Копия Применение современных ОТ в обучении физике учащихся с ОВЗ ч.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87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ументы Галина\Выступления\Выступление 2015\Копия Применение современных ОТ в обучении физике учащихся с ОВЗ ч.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88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кументы Галина\Выступления\Выступление 2015\Копия Применение современных ОТ в обучении физике учащихся с ОВЗ ч.1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45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кументы Галина\Выступления\Выступление 2015\Копия Применение современных ОТ в обучении физике учащихся с ОВЗ ч.1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60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Документы Галина\Выступления\Выступление 2015\Копия Применение современных ОТ в обучении физике учащихся с ОВЗ ч.1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Документы Галина\Выступления\Выступление 2015\Копия Применение современных ОТ в обучении физике учащихся с ОВЗ ч.1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8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окументы Галина\Выступления\Выступление 2015\Копия Применение современных ОТ в обучении физике учащихся с ОВЗ ч.1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785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Документы Галина\Выступления\Выступление 2015\Копия Применение современных ОТ в обучении физике учащихся с ОВЗ ч.1\Слайд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84"/>
            <a:ext cx="9188245" cy="689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33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окументы Галина\Выступления\Выступление 2015\Копия Применение современных ОТ в обучении физике учащихся с ОВЗ ч.1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37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ы Галина\Выступления\Выступление 2015\Копия Применение современных ОТ в обучении физике учащихся с ОВЗ ч.1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05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окументы Галина\Выступления\Выступление 2015\Копия Применение современных ОТ в обучении физике учащихся с ОВЗ ч.1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53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Документы Галина\Выступления\Выступление 2015\Копия Применение современных ОТ в обучении физике учащихся с ОВЗ ч.1\Слайд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686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Документы Галина\Выступления\Выступление 2015\Копия Применение современных ОТ в обучении физике учащихся с ОВЗ ч.1\Слайд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17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Документы Галина\Выступления\Выступление 2015\Копия Применение современных ОТ в обучении физике учащихся с ОВЗ ч.1\Слайд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60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Документы Галина\Выступления\Выступление 2015\Копия Применение современных ОТ в обучении физике учащихся с ОВЗ ч.1\Слайд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42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Документы Галина\Выступления\Выступление 2015\Копия Применение современных ОТ в обучении физике учащихся с ОВЗ ч.1\Слайд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75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Галина\Выступления\Выступление 2015\Копия Применение современных ОТ в обучении физике учащихся с ОВЗ ч.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5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Галина\Выступления\Выступление 2015\Копия Применение современных ОТ в обучении физике учащихся с ОВЗ ч.1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6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 Галина\Выступления\Выступление 2015\Копия Применение современных ОТ в обучении физике учащихся с ОВЗ ч.1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928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Галина\Выступления\Выступление 2015\Копия Применение современных ОТ в обучении физике учащихся с ОВЗ ч.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6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 Галина\Выступления\Выступление 2015\Копия Применение современных ОТ в обучении физике учащихся с ОВЗ ч.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0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 Галина\Выступления\Выступление 2015\Копия Применение современных ОТ в обучении физике учащихся с ОВЗ ч.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7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 Галина\Выступления\Выступление 2015\Копия Применение современных ОТ в обучении физике учащихся с ОВЗ ч.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758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Olya</cp:lastModifiedBy>
  <cp:revision>2</cp:revision>
  <dcterms:modified xsi:type="dcterms:W3CDTF">2015-11-05T18:25:51Z</dcterms:modified>
</cp:coreProperties>
</file>