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9B9ED-B98C-4B10-BC1D-5F3AFDDE8CB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28734-A003-4AF6-A840-0C4D02733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28734-A003-4AF6-A840-0C4D02733A9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5ADD0-C3B0-4483-ABDA-56A676651A28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A807B-54FA-46E9-893C-1696519494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BCD886-3471-49AB-87CF-E791ED0428FC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ADBB3-EA2D-4429-84E1-C881BE58AE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7F6BE-BB50-4400-B539-0AD66F7F32D7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604EC-3F0D-4689-AA47-764EF388AC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3A9EC-CF32-45FB-B240-0C9004D52AC8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6EF25-827F-449D-ABB2-06C4748692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936D2-5805-4042-A81A-CC59931A2B46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FFEC4D5-B111-4345-8917-445C1155FE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F55A6-799F-41D6-ADCA-12EC6A0679B5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FE380-85CD-467C-A6D2-6AB2909306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FAB94-9C5E-4F08-9723-4C38883F4A10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98A78-2276-400E-9BF0-9B980071F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4C6A1-9662-4C0F-9142-2741B4AD7546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05EC6-B553-4B2A-91F2-0EF3940A8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3DADA-5692-4CCE-855A-1B02E44783D8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B5C15-EDEA-4B20-A47D-4F3A0AB52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EB2985-9D4A-401B-BFF0-DD057A5A0092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A1FDF-7FB9-4D23-ADF5-9DBA56E626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BA6B7C-8FCC-4641-BC77-FC0C5DC28527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0A493-2CA0-483E-BD1B-DB8BE3F2D2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5E9EFF">
                <a:alpha val="9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B453BFD-48E6-407E-BE67-C04A21E6B384}" type="datetimeFigureOut">
              <a:rPr lang="ru-RU" smtClean="0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0B77D8B-514B-4DFA-BFCF-1F719BC6D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Рисунок 3" descr="йожики (47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8888" y="0"/>
            <a:ext cx="684212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31913" y="260350"/>
            <a:ext cx="67691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Хатха-йога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как средство формирования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физических качеств 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дошкольников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2880320" cy="3789040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работе применяю:</a:t>
            </a: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-позы йоги (</a:t>
            </a:r>
            <a:r>
              <a:rPr lang="ru-RU" sz="18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асаны</a:t>
            </a: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-суставную гимнастику; 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-дыхательные упражнения;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-массаж и </a:t>
            </a:r>
            <a:r>
              <a:rPr lang="ru-RU" sz="18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-пальчиковую гимнастику;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-гимнастику для глаз;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-упражнения на релаксацию.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_51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364088" y="0"/>
            <a:ext cx="3600400" cy="3129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5" name="Picture 3" descr="E:\Новая папка\фото йожики\йожики (7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3789040"/>
            <a:ext cx="417646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DSC_50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00" y="3717032"/>
            <a:ext cx="4355976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DSC_511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188640"/>
            <a:ext cx="216024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53062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Уважаемые коллеги,</a:t>
            </a:r>
            <a:b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b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Будьте здоровы!</a:t>
            </a:r>
            <a:endParaRPr lang="ru-RU" sz="4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364502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Здоровье детей – это будущее страны. Однако здоровье не существует само по себе, его нужно постоянно укреплять, сохранять и улучшать. В современном мире, при такой экологии и социальных условиях неуклонно уменьшается число здоровых детей, растет число детей, страдающих заболеванием сердечно сосудистой системы, органов чувств и опорно-двигательного аппарата.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Хатха-йога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сочетание физических упражнений на расслабление и дыхательной гимнастики. Доступность системы в том, что выполнение физических упражнений не требует никаких снарядов и специальных упражнений.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DSC_522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5004048" y="3717033"/>
            <a:ext cx="382222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DSC_510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5536" y="3717032"/>
            <a:ext cx="4140968" cy="2759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2376264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Хатха-йога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сочетание физических упражнений на расслабление и дыхательной гимнастики. Доступность системы в том, что выполнение физических упражнений не требует никаких снарядов и специальных упражнений.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хатха-йогой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для детей – это профилактика сколиоза, астмы, простудных заболеваний.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йожики (15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2636912"/>
            <a:ext cx="295232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DSC_503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83968" y="2708920"/>
            <a:ext cx="4551775" cy="3853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21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Йоговские упражнения требуют особую сосредоточенность, это развивает у детей внимание и усидчивость, организованность, воображение, волевые качества. Улучшается кровообращение, нормализуется работа внутренних органов, организм очищается от шлаков, снимается усталость, укрепляются слабые мышцы, развивается гибкость, улучшается осанку.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Большинство упражнений в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хатха-йоге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естественны, физиологичны. Они копируют позы животных, птиц, определённые положения людей, предметы. Использование знакомых образов животных, птиц помогают детям представить ту или иную позу (будят фантазию и воображение).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_510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3140968"/>
            <a:ext cx="3384376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DSC_511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0" y="3645024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672408" cy="194421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кружка: </a:t>
            </a: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физических качеств у детей 5-7лет через гимнастику «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Хатха-йога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»; </a:t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научить детей заботиться о своём здоровье; </a:t>
            </a:r>
            <a:br>
              <a:rPr lang="ru-RU" sz="2000" dirty="0" smtClean="0">
                <a:solidFill>
                  <a:srgbClr val="002060"/>
                </a:solidFill>
                <a:effectLst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</a:rPr>
              <a:t>-формирование потребности в ЗОЖ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348880"/>
            <a:ext cx="3008313" cy="37772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11960" y="2132856"/>
            <a:ext cx="4474840" cy="3993307"/>
          </a:xfrm>
        </p:spPr>
        <p:txBody>
          <a:bodyPr anchor="ctr">
            <a:normAutofit lnSpcReduction="10000"/>
          </a:bodyPr>
          <a:lstStyle/>
          <a:p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Оздоровительные: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Охрана и укрепление физического и психического здоровья детей;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Совершенствование функций организма, повышение его защитных свойств и устойчивости к заболеваниям средствами движения, дыхательной гимнастики.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3.Улучшение показателей физической подготовленности детей, совершенствование физических качеств.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Формирование правильной осанки.</a:t>
            </a: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йожики (45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2348880"/>
            <a:ext cx="4464496" cy="4248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88640"/>
            <a:ext cx="4032448" cy="6408712"/>
          </a:xfrm>
        </p:spPr>
        <p:txBody>
          <a:bodyPr anchor="ctr">
            <a:normAutofit/>
          </a:bodyPr>
          <a:lstStyle/>
          <a:p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endParaRPr lang="ru-RU" sz="18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Ознакомление детей с терминами: физические качества, выносливость, равновесие, гибкость, сила;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Формирование физических двигательных умений и навыков ребенка в соответствии с его индивидуальными особенностями;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Расширение кругозора, уточнение представлений о своем теле, создание положительной основы для формирования привычки к здоровому образу жизни;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4.Формирование физической культуры как составной части целостной культуры личности.</a:t>
            </a:r>
          </a:p>
          <a:p>
            <a:endParaRPr lang="ru-RU" dirty="0"/>
          </a:p>
        </p:txBody>
      </p:sp>
      <p:pic>
        <p:nvPicPr>
          <p:cNvPr id="5" name="Содержимое 4" descr="DSC_500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0" y="3501008"/>
            <a:ext cx="4330700" cy="3006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_50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5976" y="188640"/>
            <a:ext cx="4608512" cy="3007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60032" y="260648"/>
            <a:ext cx="3960440" cy="3240360"/>
          </a:xfrm>
        </p:spPr>
        <p:txBody>
          <a:bodyPr anchor="ctr">
            <a:normAutofit/>
          </a:bodyPr>
          <a:lstStyle/>
          <a:p>
            <a:r>
              <a:rPr lang="ru-RU" sz="1800" b="1" u="sng" dirty="0" smtClean="0">
                <a:solidFill>
                  <a:srgbClr val="002060"/>
                </a:solidFill>
              </a:rPr>
              <a:t>Воспитательные:</a:t>
            </a:r>
            <a:endParaRPr lang="ru-RU" sz="1800" u="sng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1. Воспитание потребности в здоровом образе жизни.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2. Развитие уверенности, смелости, чувства взаимовыручки.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3. Развивать эстетический вкус.</a:t>
            </a: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йожики (54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716016" y="3645024"/>
            <a:ext cx="4176712" cy="278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_508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188640"/>
            <a:ext cx="3744416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йожики (4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3717032"/>
            <a:ext cx="3888432" cy="2852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84175"/>
          </a:xfrm>
        </p:spPr>
        <p:txBody>
          <a:bodyPr>
            <a:noAutofit/>
          </a:bodyPr>
          <a:lstStyle/>
          <a:p>
            <a:pPr algn="l"/>
            <a:r>
              <a:rPr lang="ru-RU" sz="180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Прогнозируемые результаты: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1. Снижение  заболеваемости детей  нетрадиционными формами оздоровления.</a:t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Повышение уровня физической подготовленности и развития физических качеств у детей 5 – 7 лет.</a:t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 Потребность в ведении здорового образа жизни у детей и родителей.</a:t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 Формирование у родителей представлений о физических возможностях детей.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DSC_5076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 rot="612342">
            <a:off x="4708138" y="3201928"/>
            <a:ext cx="4175447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11" descr="DSC_5014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 rot="21039638">
            <a:off x="371285" y="2658852"/>
            <a:ext cx="4040188" cy="2693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и содержание работы по развитию физических качеств у детей 5-7 лет через гимнастику “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Хатха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– Йога”.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4244280" cy="5361459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построения программы</a:t>
            </a:r>
            <a:r>
              <a:rPr 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системность – педагогическое воздействие выстроено в систему специальных занятий, упражнений и заданий;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преемственность – каждый следующий этап базируется на сформированных навыках и, в свою очередь, формирует “зону ближайшего развития”;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-возрастное соответствие – предлагаемые игры и упражнения (позы) учитывают возрастные возможности детей данного возраста;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принцип – задачи развития физических качеств достигаются через игровую деятельность;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принцип – обеспечено сочетание статичного и динамичного положения детей, смена видов деятельности.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/>
          </a:bodyPr>
          <a:lstStyle/>
          <a:p>
            <a:r>
              <a:rPr lang="ru-RU" sz="23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занятий:</a:t>
            </a:r>
            <a:endParaRPr lang="ru-RU" sz="23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Дошкольники 5-7 лет, без ограничений по группе здоровья, имеющие низкий уровень развития физических качеств; отклонения в эмоционально-волевой сфере; трудно адаптируемые. Программа носит развивающий характер. Продолжительность занятия с детьми шестого года жизни – 30 минут, с детьми седьмого года жизни – 35 минут.</a:t>
            </a:r>
          </a:p>
          <a:p>
            <a:endParaRPr lang="ru-RU" dirty="0"/>
          </a:p>
        </p:txBody>
      </p:sp>
      <p:pic>
        <p:nvPicPr>
          <p:cNvPr id="5" name="Рисунок 4" descr="йожики (5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8024" y="4077072"/>
            <a:ext cx="417646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334</TotalTime>
  <Words>265</Words>
  <Application>Microsoft Office PowerPoint</Application>
  <PresentationFormat>Экран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 Здоровье детей – это будущее страны. Однако здоровье не существует само по себе, его нужно постоянно укреплять, сохранять и улучшать. В современном мире, при такой экологии и социальных условиях неуклонно уменьшается число здоровых детей, растет число детей, страдающих заболеванием сердечно сосудистой системы, органов чувств и опорно-двигательного аппарата.  Хатха-йога – сочетание физических упражнений на расслабление и дыхательной гимнастики. Доступность системы в том, что выполнение физических упражнений не требует никаких снарядов и специальных упражнений. </vt:lpstr>
      <vt:lpstr>Хатха-йога – сочетание физических упражнений на расслабление и дыхательной гимнастики. Доступность системы в том, что выполнение физических упражнений не требует никаких снарядов и специальных упражнений. Занятие хатха-йогой для детей – это профилактика сколиоза, астмы, простудных заболеваний. </vt:lpstr>
      <vt:lpstr>      Йоговские упражнения требуют особую сосредоточенность, это развивает у детей внимание и усидчивость, организованность, воображение, волевые качества. Улучшается кровообращение, нормализуется работа внутренних органов, организм очищается от шлаков, снимается усталость, укрепляются слабые мышцы, развивается гибкость, улучшается осанку. Большинство упражнений в хатха-йоге естественны, физиологичны. Они копируют позы животных, птиц, определённые положения людей, предметы. Использование знакомых образов животных, птиц помогают детям представить ту или иную позу (будят фантазию и воображение). </vt:lpstr>
      <vt:lpstr>            Цель кружка: -развитие физических качеств у детей 5-7лет через гимнастику «Хатха-йога»;  -научить детей заботиться о своём здоровье;  -формирование потребности в ЗОЖ.</vt:lpstr>
      <vt:lpstr>Слайд 6</vt:lpstr>
      <vt:lpstr>Слайд 7</vt:lpstr>
      <vt:lpstr>Прогнозируемые результаты: 1. Снижение  заболеваемости детей  нетрадиционными формами оздоровления. 2. Повышение уровня физической подготовленности и развития физических качеств у детей 5 – 7 лет. 3. Потребность в ведении здорового образа жизни у детей и родителей. 4. Формирование у родителей представлений о физических возможностях детей. </vt:lpstr>
      <vt:lpstr>Организация и содержание работы по развитию физических качеств у детей 5-7 лет через гимнастику “Хатха – Йога”. </vt:lpstr>
      <vt:lpstr>                В работе применяю:  -позы йоги (асаны); -суставную гимнастику;  -дыхательные упражнения; -массаж и самомассаж; -пальчиковую гимнастику; -гимнастику для глаз; -упражнения на релаксацию. </vt:lpstr>
      <vt:lpstr>Уважаемые коллеги, благодарю за внимание! 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Nina Mirumir</dc:creator>
  <cp:lastModifiedBy>Nina Mirumir</cp:lastModifiedBy>
  <cp:revision>35</cp:revision>
  <dcterms:created xsi:type="dcterms:W3CDTF">2015-11-14T14:38:09Z</dcterms:created>
  <dcterms:modified xsi:type="dcterms:W3CDTF">2015-11-20T17:11:47Z</dcterms:modified>
</cp:coreProperties>
</file>