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9" r:id="rId10"/>
    <p:sldId id="268" r:id="rId11"/>
    <p:sldId id="270" r:id="rId12"/>
    <p:sldId id="271" r:id="rId13"/>
    <p:sldId id="272" r:id="rId14"/>
    <p:sldId id="273" r:id="rId15"/>
    <p:sldId id="274" r:id="rId16"/>
    <p:sldId id="276" r:id="rId17"/>
    <p:sldId id="262" r:id="rId18"/>
    <p:sldId id="263" r:id="rId19"/>
    <p:sldId id="265" r:id="rId20"/>
    <p:sldId id="26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4677DFD-729D-49C8-A489-669EC1381FC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8A2F762-F03F-4296-84A0-13215DF88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77DFD-729D-49C8-A489-669EC1381FC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2F762-F03F-4296-84A0-13215DF88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4677DFD-729D-49C8-A489-669EC1381FC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A2F762-F03F-4296-84A0-13215DF88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77DFD-729D-49C8-A489-669EC1381FC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2F762-F03F-4296-84A0-13215DF88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677DFD-729D-49C8-A489-669EC1381FC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8A2F762-F03F-4296-84A0-13215DF88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77DFD-729D-49C8-A489-669EC1381FC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2F762-F03F-4296-84A0-13215DF88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77DFD-729D-49C8-A489-669EC1381FC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2F762-F03F-4296-84A0-13215DF88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77DFD-729D-49C8-A489-669EC1381FC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2F762-F03F-4296-84A0-13215DF88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677DFD-729D-49C8-A489-669EC1381FC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2F762-F03F-4296-84A0-13215DF88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77DFD-729D-49C8-A489-669EC1381FC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2F762-F03F-4296-84A0-13215DF88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77DFD-729D-49C8-A489-669EC1381FC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2F762-F03F-4296-84A0-13215DF88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4677DFD-729D-49C8-A489-669EC1381FC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8A2F762-F03F-4296-84A0-13215DF88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hkola/osnovy-bezopasnosti-zhiznedeyatelnosti/library/2015/11/19/klassnyy-chas" TargetMode="External"/><Relationship Id="rId2" Type="http://schemas.openxmlformats.org/officeDocument/2006/relationships/hyperlink" Target="https://70.mvd.ru/folder/233998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urok.ru/klassnyy_chas_net_terrorizmu-130285.ht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>
                <a:solidFill>
                  <a:schemeClr val="bg1"/>
                </a:solidFill>
              </a:rPr>
              <a:t>Памятка: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 «Как не стать жертвой терроризма»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861048"/>
            <a:ext cx="5114778" cy="1101248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Основные правила поведения, предосторожности и защиты.</a:t>
            </a:r>
            <a:endParaRPr lang="ru-RU" sz="3200" dirty="0"/>
          </a:p>
        </p:txBody>
      </p:sp>
      <p:pic>
        <p:nvPicPr>
          <p:cNvPr id="16386" name="Picture 2" descr="http://rrnews.ru/sites/default/files/news/07-2014/stop.jpg"/>
          <p:cNvPicPr>
            <a:picLocks noChangeAspect="1" noChangeArrowheads="1"/>
          </p:cNvPicPr>
          <p:nvPr/>
        </p:nvPicPr>
        <p:blipFill>
          <a:blip r:embed="rId2" cstate="print"/>
          <a:srcRect l="15517" r="6897"/>
          <a:stretch>
            <a:fillRect/>
          </a:stretch>
        </p:blipFill>
        <p:spPr bwMode="auto">
          <a:xfrm>
            <a:off x="467544" y="2060848"/>
            <a:ext cx="3528392" cy="3410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vfl.ru/ii/1402382521/ac80c843/5390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553587" cy="35669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Взрыв на улице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789040"/>
            <a:ext cx="7444680" cy="28083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Услышав разрыв, нужно упасть на землю, прикрыв голову руками.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рядом есть пострадавшие – окажите первую помощь.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есть мобильный телефон – вызовите спасателей и позвоните своим близким, чтобы они не волновались.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Взрыв в помещении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4572000" cy="6093296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Старайтесь укрыться в том месте, где стены помещения могут быть более надежны.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 прячьтесь вблизи окон или других стеклянных предметов – вас может ранить осколками.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Если вас завалило упавшей перегородкой, мебелью, постарайтесь сами помочь себе и тем, кто придет на помощь: подавайте сигналы (стучите по металлическим предметам, перекрытиям), чтобы вас услышали и обнаружили.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Если вы получили травмы, постарайтесь оказать себе посильную помощь, примите удобное положение, уберите от себя острые, твердые и колющие предметы, успокойтесь. </a:t>
            </a:r>
          </a:p>
          <a:p>
            <a:endParaRPr lang="ru-RU" dirty="0"/>
          </a:p>
        </p:txBody>
      </p:sp>
      <p:pic>
        <p:nvPicPr>
          <p:cNvPr id="28674" name="Picture 2" descr="http://img.haber24.com/images/haberresim/sirbistanda-askeri-egitim-sirasinda-patlama6fb615d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4381500" cy="2762251"/>
          </a:xfrm>
          <a:prstGeom prst="rect">
            <a:avLst/>
          </a:prstGeom>
          <a:noFill/>
        </p:spPr>
      </p:pic>
      <p:pic>
        <p:nvPicPr>
          <p:cNvPr id="28676" name="Picture 4" descr="http://s1.n1.by/sites/default/files/imagecache/full/tomEx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3139441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Теракт  с  применением  отравляющих  химических  веществ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87727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При теракте с применением ОХВ необходимо использовать подручные средства: ватно-марлевые повязки, шарфы, платки, смоченные водой. Простейшие средства защиты кожи – плащ, накидка, пальто.</a:t>
            </a:r>
          </a:p>
          <a:p>
            <a:pPr algn="ct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Необходимо принять все меры для эвакуации с места теракта. При этом: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1.двигайтесь быстро в повязке, но не бегите и не поднимайте пыли,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2.не наступайте на встречающиеся на пути капли жидкости или порошкообразные россыпи неизвестных веществ;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3.оказывайте помощь пострадавшим, детям и престарелым, не способным двигаться самостоятельно;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4. не принимайте пищу и не пейте воду.</a:t>
            </a:r>
          </a:p>
          <a:p>
            <a:pPr algn="ct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Выйдя из зоны поражения: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снимите верхнюю одежду;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примите душ с мылом;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тщательно промойте глаза;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прополощите рот.</a:t>
            </a:r>
          </a:p>
          <a:p>
            <a:pPr>
              <a:buNone/>
            </a:pPr>
            <a:endParaRPr lang="ru-RU" dirty="0" smtClean="0"/>
          </a:p>
          <a:p>
            <a:pPr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</a:rPr>
              <a:t>Чтобы  не  попасть  в  заложники</a:t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7920880" cy="3816424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 возможности имейте при себе пластиковую или ламинированную карточку, на которой написаны ваша группа крови, резус фактор и другие данные, необходимые для оказания экстренной медицинской помощи;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запомните номера телефонов, необходимые в экстремальных ситуациях (универсальный номер – ЕДИНОЙ СЛУЖБЫ СПАСЕНИЯ – 01), всегда имейте с собой мобильный телефон, телефонную карточку или телефонные жетоны;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 публикуйте домашний адрес, номер телефона и другую информацию, касающуюся членов вашей семьи;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всегда сообщайте родным о месте своего пребывания. Информируйте их о своём приезде и отъезде, обо всех изменениях в своих планах.</a:t>
            </a:r>
          </a:p>
          <a:p>
            <a:endParaRPr lang="ru-RU" dirty="0"/>
          </a:p>
        </p:txBody>
      </p:sp>
      <p:pic>
        <p:nvPicPr>
          <p:cNvPr id="29698" name="Picture 2" descr="http://www.kurer-sreda.ru/wp-content/uploads/2014/09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21088"/>
            <a:ext cx="3379342" cy="24331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509120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Правило!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Находясь на улице, особенно в вечернее время суток, выбирайте для маршрута людные, хорошо освещенные места, даже если это удлинит ваш путь.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Захват самолета, автобуса, судна с пассажирами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4824536" cy="6021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необходимо: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вести себя сдержанно, не делать резких движений, не привлекать к себе внимания лишними вопросами и не смотреть террористам в глаза;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 реагировать на провокационное или вызывающее поведение;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 возникновении надобности что-либо сделать, например, пересесть, открыть сумочку или сходить в туалет, спрашивайте разрешения;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постарайтесь спрятать компрометирующие материалы и документы;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если террористы потребуют, то отдайте им личные вещи;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случае стрельбы ложитесь на пол или укройтесь за сиденьем, но только никогда не бегите. В подобных ситуациях места у окон лучше обеспечивают безопасность, чем места у прохода;</a:t>
            </a:r>
          </a:p>
          <a:p>
            <a:endParaRPr lang="ru-RU" dirty="0"/>
          </a:p>
        </p:txBody>
      </p:sp>
      <p:pic>
        <p:nvPicPr>
          <p:cNvPr id="30722" name="Picture 2" descr="http://www.itogi.ru/7-days/img/529/TAM-text-10hi.jpg?from=http://www.itogi.ru/7-days/img/529/TAM-text-10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810000" cy="2114550"/>
          </a:xfrm>
          <a:prstGeom prst="rect">
            <a:avLst/>
          </a:prstGeom>
          <a:noFill/>
        </p:spPr>
      </p:pic>
      <p:pic>
        <p:nvPicPr>
          <p:cNvPr id="30724" name="Picture 4" descr="http://image.tmdb.org/t/p/w1280/3QgM4RiF3Qcnba5gMO35746NL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61048"/>
            <a:ext cx="3793561" cy="2133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</a:rPr>
              <a:t>Итак, если вы оказались заложником:</a:t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7444680" cy="533099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проявляйте бурно свои чувства, старайтесь ничем не привлекать к себе внимание террориста.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старайтесь заговорить с захватившими вас людьми, особенно в первые минуты. Не выясняйте, кто они такие и зачем взяли заложников.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Выполняйте все приказы террористов. Не демонстрируйте свое несогласие, не проявляйте свой характер. Вообще не делайте ничего, что могло бы обострить ситуацию.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Старайтесь не встречаться с террористами взглядом – это может быть принято за вызов, настроить против вас, спровоцировать агрессивное поведение захвативших вас.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поддавайтесь паническим настроениям, депрессии, мобилизуйте свою волю, проявляйте максимум бдительности. Всегда помните, что в эти мгновения уже ведется работа по вашему освобождению.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239000" cy="489654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Уголовная ответственность за террористическую деятельность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(Уголовный кодекс РФ)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626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Сайты в помощь: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t="8647" r="18207"/>
          <a:stretch>
            <a:fillRect/>
          </a:stretch>
        </p:blipFill>
        <p:spPr bwMode="auto">
          <a:xfrm>
            <a:off x="0" y="1124744"/>
            <a:ext cx="9144000" cy="544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l="11622" t="8951" r="15052"/>
          <a:stretch>
            <a:fillRect/>
          </a:stretch>
        </p:blipFill>
        <p:spPr bwMode="auto">
          <a:xfrm>
            <a:off x="-396552" y="188640"/>
            <a:ext cx="9540552" cy="63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 l="5172" t="8462" r="6279"/>
          <a:stretch>
            <a:fillRect/>
          </a:stretch>
        </p:blipFill>
        <p:spPr bwMode="auto">
          <a:xfrm>
            <a:off x="-1188640" y="188640"/>
            <a:ext cx="11521280" cy="634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770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Что такое терроризм?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540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Терроризм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политика, основанная на систематическом применении террора.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Терроризм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тяжкое преступление, когда организованная группа людей стремиться достичь своей цели при помощи насилия. Террористы – это люди, которые захватывают в заложники, организуют взрывы в многолюдных местах, используют оружие.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Часто жертвами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терроризма становятся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невинные люди, среди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которых есть и дети.</a:t>
            </a:r>
            <a:r>
              <a:rPr lang="ru-RU" sz="2400" dirty="0" smtClean="0"/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uainfo.org/uploads/posts/2011-09/1315416993_5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429000"/>
            <a:ext cx="4683646" cy="3111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Использованная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https://70.mvd.ru/folder/2339989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3"/>
              </a:rPr>
              <a:t>http://nsportal.ru/shkola/osnovy-bezopasnosti-zhiznedeyatelnosti/library/2015/11/19/klassnyy-chas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http://infourok.ru/klassnyy_chas_net_terrorizmu-130285.htm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770344"/>
          </a:xfrm>
        </p:spPr>
        <p:txBody>
          <a:bodyPr/>
          <a:lstStyle/>
          <a:p>
            <a:pPr algn="ctr"/>
            <a:r>
              <a:rPr lang="ru-RU" dirty="0" smtClean="0"/>
              <a:t>Беседа: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5472608" cy="5403000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вести себя с незнакомыми людьми, вызывающими подозрение?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делать с неизвестным предметом, происхождение которого неизвестно?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не стать жертвой терроризма?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не стать заложником в лифте?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Какие основные правила поведения вы можете назвать для собственной безопасности?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kuyucak.bel.tr/dosya/images/Makale-Resim/questio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96752"/>
            <a:ext cx="4854452" cy="4854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39000" cy="770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Немного истории..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064896" cy="6120680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Понятие “терроризм”, “террорист”, появилось во Франции в конце 18 века. Так называли себя якобинцы, причем всегда с положительным оттенком. Однако во время Великой французской революции слово “Терроризм” превратилось в синоним преступника. До самых недавних пор понятие “терроризм” уже означало спектр различных оттенков насилия.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1881 году народовольцами с помощью самодельной бомбы был убит царь Александр II. В 1911 году был убит агентом охранки председатель Совета министров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П.А. Столыпин. В период 1902-1907 гг. террористами в России были осуществлены около 5,5 тысяч террористических актов. Жертвами их стали министры, депутаты Государственной Думы, жандармы, полицейские и прокурорские работники.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СССР терроризм до обострения национальных конфликтов был явлением очень редким. Единственный нашумевший случай – это взрыв в вагоне московского метро в январе 1977 года, который унес более десяти жизней. В то время обстановка в стране была иной, и потенциальные террористы знали, что они своих целей подобными действиями не добьются.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39000" cy="11303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Типы современного терроризма: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5410944" cy="24676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Националистический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Религиозный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Политический</a:t>
            </a:r>
          </a:p>
          <a:p>
            <a:endParaRPr lang="ru-RU" sz="2400" dirty="0"/>
          </a:p>
        </p:txBody>
      </p:sp>
      <p:pic>
        <p:nvPicPr>
          <p:cNvPr id="1026" name="Picture 2" descr="http://i014.radikal.ru/0711/83/349a36e56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82350"/>
            <a:ext cx="3336032" cy="2668826"/>
          </a:xfrm>
          <a:prstGeom prst="rect">
            <a:avLst/>
          </a:prstGeom>
          <a:noFill/>
        </p:spPr>
      </p:pic>
      <p:pic>
        <p:nvPicPr>
          <p:cNvPr id="1028" name="Picture 4" descr="http://top-smi.com/wp-content/uploads/2015/07/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645024"/>
            <a:ext cx="4876800" cy="3000376"/>
          </a:xfrm>
          <a:prstGeom prst="rect">
            <a:avLst/>
          </a:prstGeom>
          <a:noFill/>
        </p:spPr>
      </p:pic>
      <p:pic>
        <p:nvPicPr>
          <p:cNvPr id="1030" name="Picture 6" descr="http://cs412425.vk.me/v412425877/69f9/qsqz_m05xe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93175"/>
            <a:ext cx="3456384" cy="336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39000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Задачи и цели терроризма?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7560840" cy="554461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Террористический акт не знает заранее своих конкретных жертв, ибо направлен, прежде всего, против государства. Его задача – подчинить государство, его органы, всю общественность, заставить их выполнять требования террористов и стоящих за ними лиц и организаций.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player.myshared.ru/577432/data/images/img6.jpg"/>
          <p:cNvPicPr>
            <a:picLocks noChangeAspect="1" noChangeArrowheads="1"/>
          </p:cNvPicPr>
          <p:nvPr/>
        </p:nvPicPr>
        <p:blipFill>
          <a:blip r:embed="rId2" cstate="print"/>
          <a:srcRect b="23164"/>
          <a:stretch>
            <a:fillRect/>
          </a:stretch>
        </p:blipFill>
        <p:spPr bwMode="auto">
          <a:xfrm>
            <a:off x="539552" y="3933056"/>
            <a:ext cx="7416824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6962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правила предостережения: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7920880" cy="5661248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 стойте возле мусорных контейнеров, урн, брошенных детских колясок, бесхозных чемоданов.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 принимайте от незнакомых людей пакеты и сумки. В качестве камуфляжа для взрывных устройств используются обычные бытовые предметы: сумки, пакеты, свертки, коробки и даже детские игрушки.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 общественном транспорте и на улице не подходите и не берите оставленные сумки, коробки или пакеты.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 вскрывайте сомнительную корреспонденцию: посылки или бандероли. 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Остерегайтесь людей с сомнительной внешностью.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 подходите близко к старым или брошенным автомобилям.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Находясь в местах с большим скоплением народа всегда узнавайте, где находятся резервные выходы из помещения.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Постарайтесь не поддаваться панике, что бы не произошло.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Ложная тревога или «телефонный терроризм»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028384" cy="34563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Такие действия квалифицируются как уголовное преступление: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Заведомо ложное сообщение об акте терроризма» (статья 207 Уголовного кодекса Российской Федерации).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Уголовная ответственность за совершение преступления, предусмотренного статьей 207 УК РФ,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наступает в отношении лица, достигшего ко времени совершения преступления 14 лет.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Независимо от возраста учащегося, на его родителей (в связи с отсутствием у него собственного имущества и доходов) возлагается ответственность за материальный ущерб, связанный с организацией и проведением специальных мероприятий по проверке поступивших угроз (статья 1073, 1074 Гражданского кодекса РФ).</a:t>
            </a:r>
          </a:p>
        </p:txBody>
      </p:sp>
      <p:pic>
        <p:nvPicPr>
          <p:cNvPr id="23554" name="Picture 2" descr="http://img.ura-inform.com/news/telefonnyy_terrorizm%5b293109%5d(400x250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93096"/>
            <a:ext cx="3810000" cy="2381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2930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 Уставе образовательного учреждения такие действия учащихся квалифицируются как его грубые нарушения, то за это учащийся,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достигший возраста 15 лет, может быть исключен из образовательного учреждения (пункт 7 статьи 19 Закона РФ «Об образовании»).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  вести  себя  в  экстремальных 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ситуациях»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56792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Стрельба на улице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Постарайтесь сразу же лечь и замереть.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осмотритесь, найдите укрытие (здание или иное сооружение, канаву, подземный переход, бордюрный камень).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Соблюдая осторожность, переместитесь за укрытие.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Помните, что неосторожным передвижением вы можете вызвать огонь на себя, так как стреляющие могут принять вас за противника.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z-city.com.ua/images/pictures/authors/9048/7640/6-(page-picture-larg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933056"/>
            <a:ext cx="3648403" cy="27363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95936" y="3789040"/>
            <a:ext cx="41044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возможности сообщите по сотовой связи о начале перестрелки. </a:t>
            </a:r>
          </a:p>
          <a:p>
            <a:endParaRPr lang="ru-RU" dirty="0"/>
          </a:p>
        </p:txBody>
      </p:sp>
      <p:pic>
        <p:nvPicPr>
          <p:cNvPr id="3078" name="Picture 6" descr="http://lh5.googleusercontent.com/-clBNdH6yD0I/UtYkc3bn9eI/AAAAAAAEgpw/vuFOsaQreIU/w1024-h733/RIAN_00823359.SNEng.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97152"/>
            <a:ext cx="2655650" cy="190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vesna.su/sites/default/files/terror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56992"/>
            <a:ext cx="4967114" cy="32859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73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Стрельба в помещении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7444680" cy="3672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Падайте на пол, прикройте голову руками.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Укройтесь в помещении, не имеющем окон (туалет, ванная).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Если такой возможности нет, то постарайтесь спрятаться за крепкими предметами. Например, опрокиньте стол и прикройтесь его столешницей.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высовывайтесь до окончания стрельбы.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468</TotalTime>
  <Words>1156</Words>
  <Application>Microsoft Office PowerPoint</Application>
  <PresentationFormat>Экран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 Памятка:  «Как не стать жертвой терроризма»</vt:lpstr>
      <vt:lpstr>Что такое терроризм?</vt:lpstr>
      <vt:lpstr>Немного истории..</vt:lpstr>
      <vt:lpstr>Типы современного терроризма: </vt:lpstr>
      <vt:lpstr>Задачи и цели терроризма?</vt:lpstr>
      <vt:lpstr>Общие правила предостережения:</vt:lpstr>
      <vt:lpstr>Ложная тревога или «телефонный терроризм»</vt:lpstr>
      <vt:lpstr>Памятка: «Как  вести  себя  в  экстремальных   ситуациях»</vt:lpstr>
      <vt:lpstr>Стрельба в помещении </vt:lpstr>
      <vt:lpstr>Взрыв на улице </vt:lpstr>
      <vt:lpstr>Взрыв в помещении </vt:lpstr>
      <vt:lpstr>Теракт  с  применением  отравляющих  химических  веществ </vt:lpstr>
      <vt:lpstr>Чтобы  не  попасть  в  заложники </vt:lpstr>
      <vt:lpstr>Захват самолета, автобуса, судна с пассажирами</vt:lpstr>
      <vt:lpstr>Итак, если вы оказались заложником: </vt:lpstr>
      <vt:lpstr>Уголовная ответственность за террористическую деятельность  (Уголовный кодекс РФ)</vt:lpstr>
      <vt:lpstr>Сайты в помощь:</vt:lpstr>
      <vt:lpstr>Слайд 18</vt:lpstr>
      <vt:lpstr>Слайд 19</vt:lpstr>
      <vt:lpstr>Использованная литература:</vt:lpstr>
      <vt:lpstr>Беседа: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Памятка:  «Как не стать жертвой терроризма»</dc:title>
  <dc:creator>Анна</dc:creator>
  <cp:lastModifiedBy>Анна</cp:lastModifiedBy>
  <cp:revision>16</cp:revision>
  <dcterms:created xsi:type="dcterms:W3CDTF">2015-11-19T18:19:59Z</dcterms:created>
  <dcterms:modified xsi:type="dcterms:W3CDTF">2015-11-20T15:20:01Z</dcterms:modified>
</cp:coreProperties>
</file>