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2" r:id="rId2"/>
    <p:sldId id="256" r:id="rId3"/>
    <p:sldId id="279" r:id="rId4"/>
    <p:sldId id="268" r:id="rId5"/>
    <p:sldId id="264" r:id="rId6"/>
    <p:sldId id="276" r:id="rId7"/>
    <p:sldId id="266" r:id="rId8"/>
    <p:sldId id="260" r:id="rId9"/>
    <p:sldId id="270" r:id="rId10"/>
    <p:sldId id="278" r:id="rId11"/>
    <p:sldId id="267" r:id="rId12"/>
    <p:sldId id="275" r:id="rId13"/>
    <p:sldId id="265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83FDA1-74B8-4F6A-B5AB-5C95CDE2985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A51952-1F61-463C-8475-68BD0C934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E8EA1E-AB9D-420B-A261-0AADAF1979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67DA-599B-4674-9C68-A25C1E05D86F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DCAB-B7B3-4001-9F1F-1C2718662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F884-14AC-4F31-AD5C-5FB257F9728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662B-BCFB-4FA4-924F-EE62E07ED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23F52-0B95-4834-90B1-72B2DA82FAD4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0F3D9-8EC5-4239-89F6-A2CFF5649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5383-D741-4E0D-B18B-B8C44102380C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2104-0D91-4993-86F2-FBA85E3C7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83A0-26EB-42F1-AF8C-07E735A7FECF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DEEF-824D-4CFC-8BA2-D664ADC32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0D70-CA74-413A-BADE-B4DB151E773C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1A24-29F7-458A-A9F5-215B596DA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9260-BA4C-415B-A318-21DD0BDA0CFF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017B-095E-4605-885D-CB37B93F7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2409-7B1F-4CF8-A1A6-7266DF38E1E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60142-BE56-4609-A109-F8637EA0F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AE19-E6FC-4CC7-85C0-6B3D5B90A70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598B-650A-44AF-9262-C66747B3D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A41C-79DB-4AD8-AC29-A2DEE37ED8B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06D0-5666-485A-A097-3EE07A902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55FED-E5A2-4315-A3F1-FD2E76E23A0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70C0-C186-48A3-B660-497DC1E89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8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836EE-1F1B-4B7B-94C8-ACC775716FFF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2C275-DABC-4B63-85E3-C6F4AD39F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424936" cy="3046988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2">
                <a:lumMod val="10000"/>
              </a:schemeClr>
            </a:contourClr>
          </a:sp3d>
        </p:spPr>
        <p:txBody>
          <a:bodyPr>
            <a:spAutoFit/>
          </a:bodyPr>
          <a:lstStyle/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u="wavyHeavy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Дождевые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капли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u="db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падали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i="1" u="dotDash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землю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</a:t>
            </a:r>
          </a:p>
          <a:p>
            <a:pPr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dotDash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тяжело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u="db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шлёпались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i="1" u="dash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   листья</a:t>
            </a: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088" y="2636838"/>
            <a:ext cx="9048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675" y="2708275"/>
            <a:ext cx="7889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488" y="2636838"/>
            <a:ext cx="7889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5963" y="4076700"/>
            <a:ext cx="788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67175" y="2636838"/>
            <a:ext cx="5302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6238" y="4076700"/>
            <a:ext cx="530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гл.</a:t>
            </a:r>
          </a:p>
        </p:txBody>
      </p:sp>
      <p:sp>
        <p:nvSpPr>
          <p:cNvPr id="11" name="Овал 10"/>
          <p:cNvSpPr/>
          <p:nvPr/>
        </p:nvSpPr>
        <p:spPr>
          <a:xfrm>
            <a:off x="7740352" y="2996952"/>
            <a:ext cx="504056" cy="504056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 contourW="19050"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027988" y="2636838"/>
            <a:ext cx="3984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427984" y="4293096"/>
            <a:ext cx="648072" cy="648072"/>
          </a:xfrm>
          <a:prstGeom prst="triangle">
            <a:avLst/>
          </a:prstGeom>
          <a:noFill/>
          <a:scene3d>
            <a:camera prst="orthographicFront"/>
            <a:lightRig rig="threePt" dir="t"/>
          </a:scene3d>
          <a:sp3d contourW="19050"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188" y="4076700"/>
            <a:ext cx="741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нар.</a:t>
            </a: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652120" y="2852936"/>
            <a:ext cx="936104" cy="576064"/>
          </a:xfrm>
          <a:prstGeom prst="triangle">
            <a:avLst>
              <a:gd name="adj" fmla="val 51163"/>
            </a:avLst>
          </a:prstGeom>
          <a:noFill/>
          <a:scene3d>
            <a:camera prst="orthographicFront"/>
            <a:lightRig rig="threePt" dir="t"/>
          </a:scene3d>
          <a:sp3d contourW="19050">
            <a:contourClr>
              <a:schemeClr val="tx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227763" y="2636838"/>
            <a:ext cx="4333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7900" y="4076700"/>
            <a:ext cx="433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п.</a:t>
            </a:r>
          </a:p>
        </p:txBody>
      </p:sp>
      <p:sp>
        <p:nvSpPr>
          <p:cNvPr id="23" name="Выгнутая влево стрелка 22"/>
          <p:cNvSpPr/>
          <p:nvPr/>
        </p:nvSpPr>
        <p:spPr>
          <a:xfrm rot="5400000">
            <a:off x="2106613" y="1717675"/>
            <a:ext cx="466725" cy="15843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16200000">
            <a:off x="5400675" y="1520825"/>
            <a:ext cx="574675" cy="2232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16200000">
            <a:off x="4391820" y="2888456"/>
            <a:ext cx="576262" cy="2232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 rot="5400000">
            <a:off x="1835150" y="2997200"/>
            <a:ext cx="504825" cy="18002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35150" y="2420938"/>
            <a:ext cx="11033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6825" y="2420938"/>
            <a:ext cx="9350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2275" y="3716338"/>
            <a:ext cx="7953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7175" y="3716338"/>
            <a:ext cx="11207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что?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 себя !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" y="1773238"/>
            <a:ext cx="397668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Теплая     встреча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79388" y="3141663"/>
            <a:ext cx="4579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    Горькое лекарство 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539750" y="4508500"/>
            <a:ext cx="3322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Острый     ум  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692275" y="1557338"/>
            <a:ext cx="12954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8175" y="1196975"/>
            <a:ext cx="1100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какая?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835150" y="2997200"/>
            <a:ext cx="1296988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908175" y="4365625"/>
            <a:ext cx="12954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1050" y="2636838"/>
            <a:ext cx="10747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1050" y="4005263"/>
            <a:ext cx="11096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2500" y="4149725"/>
            <a:ext cx="78740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9475" y="1484313"/>
            <a:ext cx="7889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92500" y="2852738"/>
            <a:ext cx="9366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сущ.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32138" y="4005263"/>
            <a:ext cx="4159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9113" y="1412875"/>
            <a:ext cx="415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2138" y="2781300"/>
            <a:ext cx="415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7900" y="1773238"/>
            <a:ext cx="37703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Помогать    другу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300788" y="1628775"/>
            <a:ext cx="1296987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16688" y="1268413"/>
            <a:ext cx="971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51500" y="1412875"/>
            <a:ext cx="415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32363" y="1484313"/>
            <a:ext cx="7937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948488" y="1916113"/>
            <a:ext cx="360362" cy="360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419475" y="4724400"/>
            <a:ext cx="360363" cy="360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243888" y="1916113"/>
            <a:ext cx="360362" cy="433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284663" y="3357563"/>
            <a:ext cx="360362" cy="358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24300" y="1989138"/>
            <a:ext cx="360363" cy="360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476375" y="1916113"/>
            <a:ext cx="574675" cy="433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835150" y="3357563"/>
            <a:ext cx="431800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763713" y="4652963"/>
            <a:ext cx="504825" cy="43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900113" y="2924175"/>
            <a:ext cx="9032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5650" y="4292600"/>
            <a:ext cx="904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4213" y="1557338"/>
            <a:ext cx="9032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3132138" y="2997200"/>
            <a:ext cx="0" cy="431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987675" y="1557338"/>
            <a:ext cx="0" cy="431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03575" y="4365625"/>
            <a:ext cx="0" cy="431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300788" y="1628775"/>
            <a:ext cx="0" cy="43180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596188" y="1628775"/>
            <a:ext cx="0" cy="28733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1692275" y="1557338"/>
            <a:ext cx="0" cy="287337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835150" y="2997200"/>
            <a:ext cx="0" cy="28733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908175" y="4365625"/>
            <a:ext cx="0" cy="28733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слов в словосочетании 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2" descr="i (4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276475"/>
            <a:ext cx="35417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3" descr="i (3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276475"/>
            <a:ext cx="35290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59338" y="1268413"/>
            <a:ext cx="32416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Сочинительная связь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188" y="1268413"/>
            <a:ext cx="338455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Подчинительная связь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Сравни:</a:t>
            </a:r>
            <a:endParaRPr lang="ru-RU" sz="6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41775" cy="4464050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сильном коне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на каком?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прил. +      сущ.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 rot="5400000">
            <a:off x="1835944" y="2277269"/>
            <a:ext cx="647700" cy="25193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72200" y="3717032"/>
            <a:ext cx="648072" cy="720080"/>
          </a:xfrm>
          <a:prstGeom prst="ellipse">
            <a:avLst/>
          </a:prstGeom>
          <a:noFill/>
          <a:ln cmpd="sng"/>
          <a:scene3d>
            <a:camera prst="orthographicFront"/>
            <a:lightRig rig="threePt" dir="t"/>
          </a:scene3d>
          <a:sp3d contourW="25400"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643438" y="1628775"/>
            <a:ext cx="4032250" cy="446405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на сильном и благородном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i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прил.  и  прил. 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Слова, которые держатся за руку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Содержимое 7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484313"/>
            <a:ext cx="4103687" cy="4024312"/>
          </a:xfrm>
        </p:spPr>
      </p:pic>
      <p:sp>
        <p:nvSpPr>
          <p:cNvPr id="4" name="TextBox 3"/>
          <p:cNvSpPr txBox="1"/>
          <p:nvPr/>
        </p:nvSpPr>
        <p:spPr>
          <a:xfrm>
            <a:off x="4932363" y="1341438"/>
            <a:ext cx="3527425" cy="3538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 – это соединение двух и более самостоятельных слов, связанных по смыслу и грамматически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Контрольный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824412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звучит тема нашего урока?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словосочетание? 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устроено словосочетание? Что не является словосочетанием? 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мы с вами сегодня делали на уроке?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чём выражается смысловая связь слов в словосочетании?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чём выражается грамматическая связь слов в словосочетании?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68413"/>
            <a:ext cx="8458200" cy="27670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Словосочетание. Как устроено </a:t>
            </a:r>
            <a:b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словосочетание ?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844824"/>
            <a:ext cx="77011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 19 («Теория»).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( по выбору) №271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№ 272(«Практика»).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775" y="2708275"/>
            <a:ext cx="32051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наследие</a:t>
            </a:r>
          </a:p>
        </p:txBody>
      </p:sp>
      <p:pic>
        <p:nvPicPr>
          <p:cNvPr id="3" name="Рисунок 2" descr="0_6ec5b_d789991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221088"/>
            <a:ext cx="194421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88640"/>
            <a:ext cx="3024336" cy="2405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_1afdc_5398aef0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221088"/>
            <a:ext cx="201622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260648"/>
            <a:ext cx="2113278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88224" y="4221088"/>
            <a:ext cx="2304256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7544" y="2276872"/>
            <a:ext cx="201622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56176" y="332656"/>
            <a:ext cx="2305143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i (4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84168" y="2348880"/>
            <a:ext cx="2124236" cy="1728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licey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39752" y="4221088"/>
            <a:ext cx="208823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Синтаксическая разминка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788" y="2565400"/>
            <a:ext cx="17780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725" y="2565400"/>
            <a:ext cx="8540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725" y="3284538"/>
            <a:ext cx="22479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сильный,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7900" y="1916113"/>
            <a:ext cx="22098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Всадник,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96188" y="3284538"/>
            <a:ext cx="5984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825" y="4005263"/>
            <a:ext cx="32083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благородный,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19925" y="1916113"/>
            <a:ext cx="13287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конь,</a:t>
            </a:r>
          </a:p>
        </p:txBody>
      </p:sp>
      <p:pic>
        <p:nvPicPr>
          <p:cNvPr id="12" name="Рисунок 11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3456384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827088" y="2565400"/>
            <a:ext cx="7343775" cy="200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Всадник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i="1" u="dbl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 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 сильном  и благородном    коне.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350" y="2565400"/>
            <a:ext cx="8890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300" y="2565400"/>
            <a:ext cx="10271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10253F"/>
                </a:solidFill>
                <a:latin typeface="Times New Roman" pitchFamily="18" charset="0"/>
                <a:cs typeface="Times New Roman" pitchFamily="18" charset="0"/>
              </a:rPr>
              <a:t>Строение словосочетания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1547813" y="2924175"/>
            <a:ext cx="2360612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924175"/>
            <a:ext cx="2700338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коне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150" y="2420938"/>
            <a:ext cx="6492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250" y="3860800"/>
            <a:ext cx="15827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3438" y="3933825"/>
            <a:ext cx="2619375" cy="706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 в П.п.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 rot="16200000">
            <a:off x="4103688" y="368300"/>
            <a:ext cx="1079500" cy="4032250"/>
          </a:xfrm>
          <a:prstGeom prst="curvedLeftArrow">
            <a:avLst>
              <a:gd name="adj1" fmla="val 25000"/>
              <a:gd name="adj2" fmla="val 50000"/>
              <a:gd name="adj3" fmla="val 16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938" y="2133600"/>
            <a:ext cx="21605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словосочетания</a:t>
            </a:r>
            <a:endParaRPr lang="ru-RU" sz="4800" b="1" i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2636838"/>
            <a:ext cx="2457450" cy="965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глаг.</a:t>
            </a:r>
            <a:endParaRPr lang="en-US" sz="7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738" y="2636838"/>
            <a:ext cx="5762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45088" y="2565400"/>
            <a:ext cx="1998662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7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088" y="3716338"/>
            <a:ext cx="2592387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Главное слово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7900" y="3573463"/>
            <a:ext cx="2665413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Зависимое слово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8175" y="2205038"/>
            <a:ext cx="57626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 rot="5400000">
            <a:off x="3653631" y="531019"/>
            <a:ext cx="1152525" cy="33480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2500" y="1916113"/>
            <a:ext cx="2303463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ком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2205038"/>
            <a:ext cx="7408862" cy="1754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сильном      коне  </a:t>
            </a: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 flipH="1">
            <a:off x="7092950" y="2565400"/>
            <a:ext cx="38576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375" y="2492375"/>
            <a:ext cx="209391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каком ?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 rot="5400000">
            <a:off x="4175919" y="1161257"/>
            <a:ext cx="936625" cy="3024187"/>
          </a:xfrm>
          <a:prstGeom prst="curvedRightArrow">
            <a:avLst>
              <a:gd name="adj1" fmla="val 25000"/>
              <a:gd name="adj2" fmla="val 45292"/>
              <a:gd name="adj3" fmla="val 22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050" y="2565400"/>
            <a:ext cx="1171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7763" y="2636838"/>
            <a:ext cx="9921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763713" y="7651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9250" y="692150"/>
            <a:ext cx="5465763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Расскажи по плану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1826</TotalTime>
  <Words>249</Words>
  <Application>Microsoft Office PowerPoint</Application>
  <PresentationFormat>Экран (4:3)</PresentationFormat>
  <Paragraphs>101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Проверь!</vt:lpstr>
      <vt:lpstr> Словосочетание. Как устроено  словосочетание ?</vt:lpstr>
      <vt:lpstr>Домашнее задание</vt:lpstr>
      <vt:lpstr>Слайд 4</vt:lpstr>
      <vt:lpstr>Синтаксическая разминка</vt:lpstr>
      <vt:lpstr>Слайд 6</vt:lpstr>
      <vt:lpstr>Строение словосочетания </vt:lpstr>
      <vt:lpstr>Схема словосочетания</vt:lpstr>
      <vt:lpstr>Слайд 9</vt:lpstr>
      <vt:lpstr>Проверь себя !</vt:lpstr>
      <vt:lpstr>Связь слов в словосочетании </vt:lpstr>
      <vt:lpstr>Сравни:</vt:lpstr>
      <vt:lpstr>Слова, которые держатся за руку</vt:lpstr>
      <vt:lpstr>Контрольный опрос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устроено словосочетание</dc:title>
  <dc:creator>Наира</dc:creator>
  <cp:lastModifiedBy>Наира</cp:lastModifiedBy>
  <cp:revision>211</cp:revision>
  <dcterms:modified xsi:type="dcterms:W3CDTF">2013-04-05T21:39:08Z</dcterms:modified>
</cp:coreProperties>
</file>