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0" r:id="rId4"/>
    <p:sldId id="261" r:id="rId5"/>
    <p:sldId id="262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день пожилого человека\1002400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20690" cy="64655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Рабочий стол\день пожилого человека\fullsiz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6154"/>
            <a:ext cx="8429684" cy="677184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10215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user\Рабочий стол\день пожилого человека\image-8eeb054fbcfbbcc1c737a96c00d2cb8022d53c840ea91fa45eab39cb5156e525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3394472" cy="4525963"/>
          </a:xfrm>
          <a:prstGeom prst="rect">
            <a:avLst/>
          </a:prstGeom>
          <a:noFill/>
        </p:spPr>
      </p:pic>
      <p:pic>
        <p:nvPicPr>
          <p:cNvPr id="7" name="Picture 3" descr="C:\Documents and Settings\user\Рабочий стол\день пожилого человека\IMG_20150216_1518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976" y="142852"/>
            <a:ext cx="3430024" cy="4573365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день пожилого человека\19-09-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857604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день пожилого человека\6211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33626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user\Рабочий стол\день пожилого человека\75136753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21816" cy="64741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user\Рабочий стол\день пожилого человека\пожилы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627589" cy="64706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user\Рабочий стол\день пожилого человека\День пожилого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Эльмира</cp:lastModifiedBy>
  <cp:revision>12</cp:revision>
  <dcterms:modified xsi:type="dcterms:W3CDTF">2015-11-14T10:05:35Z</dcterms:modified>
</cp:coreProperties>
</file>