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1F2CD0C-9157-4ABF-9C48-94A021947533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66FFD47-0A74-496F-A417-555218D55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D0C-9157-4ABF-9C48-94A021947533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FD47-0A74-496F-A417-555218D55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D0C-9157-4ABF-9C48-94A021947533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FD47-0A74-496F-A417-555218D55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1F2CD0C-9157-4ABF-9C48-94A021947533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FD47-0A74-496F-A417-555218D55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1F2CD0C-9157-4ABF-9C48-94A021947533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66FFD47-0A74-496F-A417-555218D550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1F2CD0C-9157-4ABF-9C48-94A021947533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6FFD47-0A74-496F-A417-555218D55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1F2CD0C-9157-4ABF-9C48-94A021947533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66FFD47-0A74-496F-A417-555218D55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CD0C-9157-4ABF-9C48-94A021947533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FD47-0A74-496F-A417-555218D55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1F2CD0C-9157-4ABF-9C48-94A021947533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6FFD47-0A74-496F-A417-555218D55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1F2CD0C-9157-4ABF-9C48-94A021947533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66FFD47-0A74-496F-A417-555218D55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1F2CD0C-9157-4ABF-9C48-94A021947533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66FFD47-0A74-496F-A417-555218D55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1F2CD0C-9157-4ABF-9C48-94A021947533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66FFD47-0A74-496F-A417-555218D55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1697633"/>
          </a:xfrm>
        </p:spPr>
        <p:txBody>
          <a:bodyPr>
            <a:prstTxWarp prst="textInflateBottom">
              <a:avLst/>
            </a:prstTxWarp>
            <a:noAutofit/>
            <a:scene3d>
              <a:camera prst="obliqueBottomLef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dirty="0" smtClean="0">
                <a:ln/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0000" endA="300" endPos="50000" dist="29997" dir="5400000" sy="-100000" algn="bl" rotWithShape="0"/>
                </a:effectLst>
              </a:rPr>
              <a:t>В гостях </a:t>
            </a:r>
            <a:r>
              <a:rPr lang="ru-RU" sz="6000" b="1" i="1" smtClean="0">
                <a:ln/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0000" endA="300" endPos="50000" dist="29997" dir="5400000" sy="-100000" algn="bl" rotWithShape="0"/>
                </a:effectLst>
              </a:rPr>
              <a:t>у сказки</a:t>
            </a:r>
            <a:r>
              <a:rPr lang="ru-RU" sz="6000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6000" b="1" dirty="0" smtClean="0">
                <a:ln/>
                <a:solidFill>
                  <a:schemeClr val="accent3"/>
                </a:solidFill>
                <a:effectLst/>
              </a:rPr>
            </a:br>
            <a:endParaRPr lang="ru-RU" sz="6000" b="1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863408" cy="1362075"/>
          </a:xfrm>
        </p:spPr>
        <p:txBody>
          <a:bodyPr/>
          <a:lstStyle/>
          <a:p>
            <a:r>
              <a:rPr lang="ru-RU" dirty="0" smtClean="0"/>
              <a:t>4 конкурс «Загадки о сказках»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Человек немолодой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Вот с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такущей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бородой.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Обижает Буратино,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Артемона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и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Мальвину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И вообще для всех людей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Он отъявленный злодей.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Знает кто-нибудь из вас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Кто же это?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(Карабас)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6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636912"/>
            <a:ext cx="4067944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Все девчонки и мальчишки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Полюбить его успели.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Он - герой веселой книжки,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За спиной его - пропеллер.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Над Стокгольмом он взлетает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Высоко, но не до Марса.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И малыш его узнает.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Кто же это? Хитрый ...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  (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Карлсон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karlson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276873"/>
            <a:ext cx="3816424" cy="333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8964488" cy="659735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Хоть он стоек был и смел,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Но в огне не уцелел.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Младший сын столовой ложки,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Он стоял на крепкой ножке.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Не железный, не стеклянный,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Был солдатик ...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(Оловянный)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" name="Рисунок 3" descr="76439699297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708920"/>
            <a:ext cx="5334000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64087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Возле леса, на опушке,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Трое их живет в избушке.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Там три стула и три кружки,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Три кроватки, три подушки.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Угадайте без подсказки,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Кто герои этой сказки?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 (Три медведя)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0195352_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7938" y="2864338"/>
            <a:ext cx="5416062" cy="3993662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244408" y="6021288"/>
            <a:ext cx="576064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конкурс «Телеграмма»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889248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Угадайте, кто прислал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 телеграмму, и из какой сказки этот герой.</a:t>
            </a:r>
          </a:p>
          <a:p>
            <a:endParaRPr lang="ru-RU" sz="32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«Спасите! Нас съел серый волк». 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«От дедушки ушел, от бабушки ушел. Скоро у вас буду».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«Все осталось без изменений, вот только бабушку съел волк».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«Лиса выгнала из дома. Пустите переночевать».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«Очень расстроена, нечаянно разбила яичко».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 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44408" y="609329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83152" cy="539375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188640"/>
            <a:ext cx="316835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latin typeface="Monotype Corsiva" pitchFamily="66" charset="0"/>
                <a:hlinkClick r:id="rId2" action="ppaction://hlinksldjump"/>
              </a:rPr>
              <a:t>1 </a:t>
            </a:r>
            <a:r>
              <a:rPr lang="ru-RU" sz="3200" i="1" dirty="0">
                <a:latin typeface="Monotype Corsiva" pitchFamily="66" charset="0"/>
                <a:hlinkClick r:id="rId2" action="ppaction://hlinksldjump"/>
              </a:rPr>
              <a:t>Конкурс «Разминка».</a:t>
            </a:r>
            <a:endParaRPr lang="ru-RU" sz="3200" i="1" dirty="0"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0"/>
            <a:ext cx="331236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3200" i="0" u="none" strike="noStrike" normalizeH="0" baseline="0" dirty="0" smtClean="0">
                <a:ln w="1016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  <a:hlinkClick r:id="rId3" action="ppaction://hlinksldjump"/>
              </a:rPr>
              <a:t>2 Конкурс «Угадай-ка»</a:t>
            </a:r>
            <a:endParaRPr kumimoji="0" lang="ru-RU" sz="3200" i="0" u="none" strike="noStrike" normalizeH="0" baseline="0" dirty="0" smtClean="0">
              <a:ln w="1016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0" y="4625752"/>
            <a:ext cx="399593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  <a:hlinkClick r:id="rId4" action="ppaction://hlinksldjump"/>
              </a:rPr>
              <a:t>5 Конкурс «Телеграммы».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259632" y="2420888"/>
            <a:ext cx="403244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  <a:hlinkClick r:id="rId5" action="ppaction://hlinksldjump"/>
              </a:rPr>
              <a:t>4 Конкурс «Загадки о сказках».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24128" y="1988840"/>
            <a:ext cx="360040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onotype Corsiva" pitchFamily="66" charset="0"/>
                <a:hlinkClick r:id="rId6" action="ppaction://hlinksldjump"/>
              </a:rPr>
              <a:t>3 Конкурс «Назовите заглавие сказок».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2843808" y="764704"/>
            <a:ext cx="1080120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4932040" y="2924944"/>
            <a:ext cx="79208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гнутая влево стрелка 24"/>
          <p:cNvSpPr/>
          <p:nvPr/>
        </p:nvSpPr>
        <p:spPr>
          <a:xfrm>
            <a:off x="827584" y="3645024"/>
            <a:ext cx="504056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6228184" y="1268760"/>
            <a:ext cx="504056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конкурс «Разминка»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Какую кличку носила собака в семье, в которую входили: дед, бабка, внучка? </a:t>
            </a:r>
          </a:p>
          <a:p>
            <a:pPr algn="r"/>
            <a:r>
              <a:rPr lang="ru-RU" dirty="0" smtClean="0"/>
              <a:t> 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(Жучка)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Кто любил похвастаться и поплатился жизнью?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(Колобок)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Как звали девочку, которая пошла погулять, заблудилась, зашла в чужой дом, где жили медведи? 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(Машенька)</a:t>
            </a:r>
          </a:p>
          <a:p>
            <a:pPr algn="r"/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58326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В какой сказке умели говорить: печка, яблонька и речка?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(Гуси – лебеди)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Какое животное обнаружило теремок в лесу?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(Мышка-норушка)</a:t>
            </a:r>
          </a:p>
          <a:p>
            <a:pPr algn="r"/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604448" y="6165304"/>
            <a:ext cx="5395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8680"/>
            <a:ext cx="7239000" cy="1084859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2 Конкурс « Угадай-ка»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Сколько братьев-месяцев встретила героиня сказки С.Маршака у новогоднего костра?    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                   (12)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Сколько братьев было 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Элизы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героини сказки Г.Х.Андерсена» Дикие лебеди"? 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(11 братьев)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Кто превратил Василису Премудрую в лягушку?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(Кощей Бессмертный.)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Кто из трёх поросят построил самый прочный домик?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Наф-Наф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) 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Где находится смерть Кощея Бессмертного? 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(Дерево, сундук, заяц, утка, яйцо, игла)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Как звали корову кота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Матроскина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? 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(Мурка)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От кого ушёл Колобок?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(От дедушки, от бабушки, зайца, волка, медведя.)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532440" y="6093296"/>
            <a:ext cx="432048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 конкурс «Назовите заглавие сказки»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33536"/>
            <a:ext cx="8820472" cy="522446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Ах, отец, я очарован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Незнакомкой молодой.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На балах среди придворных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Не встречал красы такой.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                (золушка)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fondos-pantalla-princesas-disney-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556792"/>
            <a:ext cx="4716016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Бабушка внученьку очень любила,</a:t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Бабушка…ей подарила.</a:t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Девочка имя забыла свое.</a:t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Кто отгадает, как звали ее?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(Красная шапочка)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iapoc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80928"/>
            <a:ext cx="6876256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Я родилась в цветке прелестном.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И труден, к счастью, был мой путь.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И каждый, видно, догадался –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Меня … зовут.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i="1" dirty="0" smtClean="0"/>
              <a:t> </a:t>
            </a:r>
            <a:r>
              <a:rPr lang="ru-RU" sz="3200" i="1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sz="3200" i="1" dirty="0" err="1" smtClean="0">
                <a:solidFill>
                  <a:schemeClr val="bg1"/>
                </a:solidFill>
                <a:latin typeface="Monotype Corsiva" pitchFamily="66" charset="0"/>
              </a:rPr>
              <a:t>Дюймовочка</a:t>
            </a:r>
            <a:r>
              <a:rPr lang="ru-RU" sz="3200" i="1" dirty="0" smtClean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ru-RU" sz="32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ok6k6j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92896"/>
            <a:ext cx="5648176" cy="3882504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604448" y="6093296"/>
            <a:ext cx="360040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119</TotalTime>
  <Words>314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В гостях у сказки </vt:lpstr>
      <vt:lpstr>Слайд 2</vt:lpstr>
      <vt:lpstr>1 конкурс «Разминка»</vt:lpstr>
      <vt:lpstr>Слайд 4</vt:lpstr>
      <vt:lpstr>2 Конкурс « Угадай-ка»   </vt:lpstr>
      <vt:lpstr>Слайд 6</vt:lpstr>
      <vt:lpstr>3 конкурс «Назовите заглавие сказки»</vt:lpstr>
      <vt:lpstr>Слайд 8</vt:lpstr>
      <vt:lpstr>Слайд 9</vt:lpstr>
      <vt:lpstr>4 конкурс «Загадки о сказках»</vt:lpstr>
      <vt:lpstr>Слайд 11</vt:lpstr>
      <vt:lpstr>Слайд 12</vt:lpstr>
      <vt:lpstr>Слайд 13</vt:lpstr>
      <vt:lpstr>5 конкурс «Телеграмма»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Конкурсная программа по литературному чтению.</dc:title>
  <dc:creator>asus</dc:creator>
  <cp:lastModifiedBy>asus</cp:lastModifiedBy>
  <cp:revision>13</cp:revision>
  <dcterms:created xsi:type="dcterms:W3CDTF">2012-12-18T13:56:24Z</dcterms:created>
  <dcterms:modified xsi:type="dcterms:W3CDTF">2012-12-18T19:11:50Z</dcterms:modified>
</cp:coreProperties>
</file>