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58" r:id="rId4"/>
    <p:sldId id="287" r:id="rId5"/>
    <p:sldId id="289" r:id="rId6"/>
    <p:sldId id="290" r:id="rId7"/>
    <p:sldId id="291" r:id="rId8"/>
    <p:sldId id="260" r:id="rId9"/>
    <p:sldId id="261" r:id="rId10"/>
    <p:sldId id="274" r:id="rId11"/>
    <p:sldId id="292" r:id="rId12"/>
    <p:sldId id="293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ина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36"/>
    <a:srgbClr val="273F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http.//www.o-detstve.ru/</a:t>
            </a:r>
            <a:r>
              <a:rPr lang="ru-RU" smtClean="0"/>
              <a:t>Портал "О детстве".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6BDB-3C42-4986-B233-39799F543B95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EE4C-34D2-45DF-A363-B9E1A409D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73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http.//www.o-detstve.ru/</a:t>
            </a:r>
            <a:r>
              <a:rPr lang="ru-RU" smtClean="0"/>
              <a:t>Портал "О детстве".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E29DD-67D9-4316-8569-B70172D70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5946-8D05-4803-87BB-123003FED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96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Представиться, тема занятия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0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видели в телескоп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170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Гагарин – первый космонавт.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156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Скафандр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156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летим в космосе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804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Вопросы от пришельцев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50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7FD-0116-4FE2-A238-0A05BB01EF3A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50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8ECF-54C9-4926-89C7-1BB9FBC4AE75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00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26BD-C83B-48B9-A0A9-51B71726C394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5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FC53-C3E0-4C94-9965-7AC89813DF74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82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3D1E-B766-42FA-8B13-F8ADAD8ADA84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4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95F2-6978-457B-9851-E2B31B49D622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55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F54D-8040-444F-8023-3B5E1035F3C3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85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2004-3752-4A61-B795-EE23F2452C1D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76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82E1-013A-446A-8613-4C73B77DE8B9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074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7C5-E6FB-4DFD-AB7B-4B4B3A07C416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75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EBBF-DEA3-471D-8F25-5C1DF0BDB8B2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80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7332-30D6-4D0C-ABAA-D3581E292087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594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3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4869160"/>
            <a:ext cx="669674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Составитель: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Воспитатель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Тепикина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Екатерина  Владимировна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7644" y="276497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«День космонавтики»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36344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4" descr="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2" y="-744"/>
            <a:ext cx="917807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882">
            <a:off x="7550603" y="2455638"/>
            <a:ext cx="2839564" cy="2518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33585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8 0.11921 L -0.26771 0.07824 C -0.31493 0.07176 -0.37812 0.0412 -0.43889 -0.00093 C -0.50798 -0.05186 -0.55816 -0.1044 -0.58837 -0.15232 L -0.73507 -0.38056 " pathEditMode="relative" rAng="1707421" ptsTypes="FffFF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Exept.ru &quot; Страница 8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56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Центр подготовки космонавтов им. Ю.А.Гагарина. . Официальный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3490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7724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Monotype Corsiva" pitchFamily="66" charset="0"/>
              </a:rPr>
              <a:t>Вопросы от пришельцев!</a:t>
            </a:r>
            <a:endParaRPr lang="ru-RU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540060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Как звали первую «космическую» собаку?</a:t>
            </a:r>
          </a:p>
          <a:p>
            <a:pPr marL="457200" indent="-457200" algn="l">
              <a:buFontTx/>
              <a:buChar char="-"/>
            </a:pPr>
            <a:endParaRPr lang="ru-RU" b="1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Кто был первым космонавтом?</a:t>
            </a: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На какой планете мы живем?</a:t>
            </a:r>
          </a:p>
          <a:p>
            <a:pPr marL="457200" indent="-457200" algn="l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2060848"/>
            <a:ext cx="4769084" cy="6688007"/>
          </a:xfrm>
          <a:prstGeom prst="rect">
            <a:avLst/>
          </a:prstGeom>
        </p:spPr>
      </p:pic>
      <p:pic>
        <p:nvPicPr>
          <p:cNvPr id="8" name="Picture 2" descr="12 апреля - Всемирный день авиации и космонавтики :: Международный торрент-трекер Rustorka Русторь до последнего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5376930" cy="6858000"/>
          </a:xfrm>
          <a:prstGeom prst="rect">
            <a:avLst/>
          </a:prstGeom>
          <a:noFill/>
        </p:spPr>
      </p:pic>
      <p:pic>
        <p:nvPicPr>
          <p:cNvPr id="9" name="Picture 2" descr="В любом случае Короткое замыкание стало глотком свежего воздуха для - 5 Февраля 2014 - Blog - Skovorod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-1"/>
            <a:ext cx="5184576" cy="7116085"/>
          </a:xfrm>
          <a:prstGeom prst="rect">
            <a:avLst/>
          </a:prstGeom>
          <a:noFill/>
        </p:spPr>
      </p:pic>
      <p:pic>
        <p:nvPicPr>
          <p:cNvPr id="8194" name="Picture 2" descr="Анимации Планеты Земли - Анимации Малого Размера - АНИМАЦИИ - МИР АНИМАШЕК /будьте как дом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3725187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66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pic>
        <p:nvPicPr>
          <p:cNvPr id="5" name="Рисунок 4" descr="Апартаменты виллы пентхаусы Коста Бланка Недвижимость Ларис Выставки RU-EXP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Американским астрономам нужен $1 млрд, чтобы найти инопланет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  <p:pic>
        <p:nvPicPr>
          <p:cNvPr id="13" name="Picture 4" descr="Узнайте все тайны нашего мира - Part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5793492" cy="4662000"/>
          </a:xfrm>
          <a:prstGeom prst="rect">
            <a:avLst/>
          </a:prstGeom>
          <a:noFill/>
        </p:spPr>
      </p:pic>
      <p:pic>
        <p:nvPicPr>
          <p:cNvPr id="20" name="Picture 2" descr="Observing the s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0568" y="0"/>
            <a:ext cx="10129948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26270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2.03.2014 Казахстан оценил ущерб от аварии ракеты &amp;quot;Протон-М&amp;quot; на Байконуре в 2,7 млрд рублей - Навигатор по странам 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8" descr="СССР - ЯПлакал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581"/>
          </a:xfrm>
          <a:prstGeom prst="rect">
            <a:avLst/>
          </a:prstGeom>
          <a:noFill/>
        </p:spPr>
      </p:pic>
      <p:pic>
        <p:nvPicPr>
          <p:cNvPr id="7" name="Picture 2" descr="12 апреля - Всемирный день авиации и космонавтики :: Международный торрент-трекер Rustorka Русторь до последнего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76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Tilki Toy: Интересные факты о космосе (часть 4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В любом случае Короткое замыкание стало глотком свежего воздуха для - 5 Февраля 2014 - Blog - Skovorod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96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7037"/>
            <a:ext cx="1971521" cy="2573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7" y="76200"/>
            <a:ext cx="2946104" cy="2601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667552" cy="2711524"/>
          </a:xfrm>
          <a:prstGeom prst="rect">
            <a:avLst/>
          </a:prstGeom>
        </p:spPr>
      </p:pic>
      <p:pic>
        <p:nvPicPr>
          <p:cNvPr id="40964" name="Picture 4" descr="ekibastyss / Профи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780928"/>
            <a:ext cx="5112568" cy="3914311"/>
          </a:xfrm>
          <a:prstGeom prst="rect">
            <a:avLst/>
          </a:prstGeom>
          <a:noFill/>
        </p:spPr>
      </p:pic>
      <p:pic>
        <p:nvPicPr>
          <p:cNvPr id="40966" name="Picture 6" descr="ГАГАРИН Юрий Алексееви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140968"/>
            <a:ext cx="2952328" cy="3509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65378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82" r="18727"/>
          <a:stretch/>
        </p:blipFill>
        <p:spPr>
          <a:xfrm>
            <a:off x="251521" y="476672"/>
            <a:ext cx="4176464" cy="5904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1"/>
            <a:ext cx="4041024" cy="5904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9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1.1|1.1|1|1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62</Words>
  <Application>Microsoft Office PowerPoint</Application>
  <PresentationFormat>Экран (4:3)</PresentationFormat>
  <Paragraphs>16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Вопросы от пришельцев!</vt:lpstr>
    </vt:vector>
  </TitlesOfParts>
  <Company>Windows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admin</cp:lastModifiedBy>
  <cp:revision>75</cp:revision>
  <dcterms:created xsi:type="dcterms:W3CDTF">2012-05-07T12:29:31Z</dcterms:created>
  <dcterms:modified xsi:type="dcterms:W3CDTF">2015-10-27T09:56:50Z</dcterms:modified>
</cp:coreProperties>
</file>