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0CAC73-B4F0-48B7-B43E-619F9FD9E213}" type="datetimeFigureOut">
              <a:rPr lang="ru-RU" smtClean="0"/>
              <a:pPr/>
              <a:t>04.11.2012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7DEBCF-48D2-46F2-A52F-AFD456E24793}" type="slidenum">
              <a:rPr lang="ru-RU" smtClean="0"/>
              <a:pPr/>
              <a:t>‹#›</a:t>
            </a:fld>
            <a:endParaRPr lang="ru-RU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kolo.poltava.ua/wp-content/uploads/2012/01/obshestvo816.jp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0"/>
            <a:ext cx="6715172" cy="1828800"/>
          </a:xfrm>
        </p:spPr>
        <p:txBody>
          <a:bodyPr/>
          <a:lstStyle/>
          <a:p>
            <a:pPr algn="ctr"/>
            <a:r>
              <a:rPr lang="ru-RU" dirty="0" smtClean="0"/>
              <a:t>Презентация по теме: «Хлеб»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9304" y="5786430"/>
            <a:ext cx="7854696" cy="1071570"/>
          </a:xfrm>
        </p:spPr>
        <p:txBody>
          <a:bodyPr/>
          <a:lstStyle/>
          <a:p>
            <a:pPr algn="ctr"/>
            <a:r>
              <a:rPr lang="ru-RU" dirty="0" smtClean="0"/>
              <a:t>Воспитатель  </a:t>
            </a:r>
            <a:r>
              <a:rPr lang="ru-RU" dirty="0" smtClean="0"/>
              <a:t>Гурылёва</a:t>
            </a:r>
            <a:r>
              <a:rPr lang="ru-RU" dirty="0" smtClean="0"/>
              <a:t>  Т.А</a:t>
            </a:r>
            <a:endParaRPr lang="ru-RU" dirty="0"/>
          </a:p>
        </p:txBody>
      </p:sp>
      <p:pic>
        <p:nvPicPr>
          <p:cNvPr id="106498" name="Picture 2" descr="http://kolo.poltava.ua/wp-content/uploads/2012/01/obshestvo816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143116"/>
            <a:ext cx="4286280" cy="353115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0"/>
            <a:ext cx="4543428" cy="489586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Только знаете ли вы </a:t>
            </a:r>
          </a:p>
          <a:p>
            <a:pPr>
              <a:buNone/>
            </a:pPr>
            <a:r>
              <a:rPr lang="ru-RU" dirty="0" smtClean="0"/>
              <a:t>Как попал  хлеб на столы?</a:t>
            </a:r>
          </a:p>
          <a:p>
            <a:pPr>
              <a:buNone/>
            </a:pPr>
            <a:r>
              <a:rPr lang="ru-RU" dirty="0" smtClean="0"/>
              <a:t>Этот   труд нам всем незрим,</a:t>
            </a:r>
          </a:p>
          <a:p>
            <a:pPr>
              <a:buNone/>
            </a:pPr>
            <a:r>
              <a:rPr lang="ru-RU" dirty="0" smtClean="0"/>
              <a:t>Путь его мы проследим!</a:t>
            </a:r>
            <a:endParaRPr lang="ru-RU" dirty="0"/>
          </a:p>
        </p:txBody>
      </p:sp>
      <p:pic>
        <p:nvPicPr>
          <p:cNvPr id="3074" name="Picture 2" descr="C:\Users\ТАНЯ\Pictures\0_570da_b3e58756_X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928934"/>
            <a:ext cx="8019486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поле люди комбайном собирают пшеницу</a:t>
            </a:r>
            <a:endParaRPr lang="ru-RU" dirty="0"/>
          </a:p>
        </p:txBody>
      </p:sp>
      <p:pic>
        <p:nvPicPr>
          <p:cNvPr id="4098" name="Picture 2" descr="C:\Users\ТАНЯ\Pictures\0_436bc_b47b3c0d_XL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4032" y="1935163"/>
            <a:ext cx="6575936" cy="4389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 мельнице перемалывают пшеницу в муку</a:t>
            </a:r>
            <a:endParaRPr lang="ru-RU" dirty="0"/>
          </a:p>
        </p:txBody>
      </p:sp>
      <p:pic>
        <p:nvPicPr>
          <p:cNvPr id="6146" name="Picture 2" descr="C:\Users\ТАНЯ\Pictures\1285233034_11769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142984"/>
            <a:ext cx="3643337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пекарнях из  муки пекут хлеб</a:t>
            </a:r>
            <a:endParaRPr lang="ru-RU" dirty="0"/>
          </a:p>
        </p:txBody>
      </p:sp>
      <p:pic>
        <p:nvPicPr>
          <p:cNvPr id="90114" name="Picture 2" descr="C:\Users\ТАНЯ\Pictures\19211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71678"/>
            <a:ext cx="5505450" cy="4133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Хлеб продают в магазине</a:t>
            </a:r>
            <a:endParaRPr lang="ru-RU" dirty="0"/>
          </a:p>
        </p:txBody>
      </p:sp>
      <p:pic>
        <p:nvPicPr>
          <p:cNvPr id="89089" name="Picture 1" descr="C:\Users\ТАНЯ\Pictures\859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4245" y="1935163"/>
            <a:ext cx="5855509" cy="4389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магазина хлеб приносят домой</a:t>
            </a:r>
            <a:endParaRPr lang="ru-RU" dirty="0"/>
          </a:p>
        </p:txBody>
      </p:sp>
      <p:pic>
        <p:nvPicPr>
          <p:cNvPr id="1026" name="Picture 2" descr="C:\Users\ТАНЯ\Pictures\iCALQBED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14678" y="3286124"/>
            <a:ext cx="2877796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Свойства хлеба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Не приедается</a:t>
            </a:r>
          </a:p>
          <a:p>
            <a:r>
              <a:rPr lang="ru-RU" dirty="0" smtClean="0"/>
              <a:t>Удивительный вкус</a:t>
            </a:r>
          </a:p>
          <a:p>
            <a:r>
              <a:rPr lang="ru-RU" dirty="0" smtClean="0"/>
              <a:t>Ароматный запах</a:t>
            </a:r>
            <a:endParaRPr lang="ru-RU" dirty="0"/>
          </a:p>
        </p:txBody>
      </p:sp>
      <p:pic>
        <p:nvPicPr>
          <p:cNvPr id="5122" name="Picture 2" descr="C:\Users\ТАНЯ\Pictures\bread_whole_head__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2" y="1714488"/>
            <a:ext cx="3810000" cy="4752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обращения с хлебом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000240"/>
            <a:ext cx="4572032" cy="4324360"/>
          </a:xfrm>
        </p:spPr>
        <p:txBody>
          <a:bodyPr/>
          <a:lstStyle/>
          <a:p>
            <a:r>
              <a:rPr lang="ru-RU" dirty="0" smtClean="0"/>
              <a:t>Хранить хлеб в хлебницах</a:t>
            </a:r>
          </a:p>
          <a:p>
            <a:r>
              <a:rPr lang="ru-RU" dirty="0" smtClean="0"/>
              <a:t>Нельзя бросать на землю хлеб</a:t>
            </a:r>
          </a:p>
          <a:p>
            <a:r>
              <a:rPr lang="ru-RU" dirty="0" smtClean="0"/>
              <a:t>Нельзя баловаться с хлебом</a:t>
            </a:r>
          </a:p>
          <a:p>
            <a:r>
              <a:rPr lang="ru-RU" dirty="0" smtClean="0"/>
              <a:t>Хлеб не любит грязных рук</a:t>
            </a:r>
          </a:p>
          <a:p>
            <a:r>
              <a:rPr lang="ru-RU" dirty="0" smtClean="0"/>
              <a:t>Не выбрасывать хлеб мусорное ведро</a:t>
            </a:r>
            <a:endParaRPr lang="ru-RU" dirty="0"/>
          </a:p>
        </p:txBody>
      </p:sp>
      <p:pic>
        <p:nvPicPr>
          <p:cNvPr id="2051" name="Picture 3" descr="C:\Users\ТАНЯ\Pictures\untitled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0" y="4143375"/>
            <a:ext cx="4286250" cy="2714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120</TotalTime>
  <Words>93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Презентация по теме: «Хлеб»</vt:lpstr>
      <vt:lpstr>Слайд 2</vt:lpstr>
      <vt:lpstr>На поле люди комбайном собирают пшеницу</vt:lpstr>
      <vt:lpstr>На мельнице перемалывают пшеницу в муку</vt:lpstr>
      <vt:lpstr>В пекарнях из  муки пекут хлеб</vt:lpstr>
      <vt:lpstr>Хлеб продают в магазине</vt:lpstr>
      <vt:lpstr>Из магазина хлеб приносят домой</vt:lpstr>
      <vt:lpstr>Свойства хлеба</vt:lpstr>
      <vt:lpstr>Правила обращения с хлебом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Хлеб</dc:title>
  <dc:creator>ТАНЯ</dc:creator>
  <cp:lastModifiedBy>ТАНЯ</cp:lastModifiedBy>
  <cp:revision>14</cp:revision>
  <dcterms:created xsi:type="dcterms:W3CDTF">2012-11-01T16:42:58Z</dcterms:created>
  <dcterms:modified xsi:type="dcterms:W3CDTF">2012-11-04T07:29:57Z</dcterms:modified>
</cp:coreProperties>
</file>