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77E35F-7E1A-43DA-AF78-EE211EA3FD8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4549F8-0AF9-4B8C-B647-11FA78B081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714620"/>
            <a:ext cx="78581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ечебно-физическая культура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Непосредственное и наибольшее воздействие упражнений испытывает опорно-двигательный аппарат: мышцы, связки, суставы и кости. При отсутствии движений суставы теряют свои функции, подвижность, мышцы теряют сократительные свойства, работоспособность.  </a:t>
            </a:r>
          </a:p>
          <a:p>
            <a:pPr>
              <a:buNone/>
            </a:pPr>
            <a:r>
              <a:rPr lang="ru-RU" sz="1200" dirty="0" smtClean="0"/>
              <a:t> Средства лечебной гимнастики — строевые упражнения, разновидности передвижений и танцевальные шаги; ОРУ без предметов и с различными предметами (палки, гантели, скакалки, мячи и др.), упражнения на гимнастической стенке, скамейке, со скамейкой, на кольцах и прикладные упражнения (бег, прыжки, лазанье, </a:t>
            </a:r>
            <a:r>
              <a:rPr lang="ru-RU" sz="1200" dirty="0" err="1" smtClean="0"/>
              <a:t>перелезание</a:t>
            </a:r>
            <a:r>
              <a:rPr lang="ru-RU" sz="1200" dirty="0" smtClean="0"/>
              <a:t>). </a:t>
            </a:r>
          </a:p>
          <a:p>
            <a:pPr>
              <a:buNone/>
            </a:pPr>
            <a:r>
              <a:rPr lang="ru-RU" sz="1200" dirty="0" smtClean="0"/>
              <a:t> Широкое применение получили специальные аппараты и тренажеры. В кабинетах ЛФК различные тренажеры применяются для более эффективного восстановления организма человека после   болезней и травм. Они позволяют выполнять движения в облегченных условиях, дозировать нагрузку на определенные группы мышц и функциональную систему, щадя поврежденные звенья, способствуют восстановлению утраченных функций отдельных мышечных групп, общей и специальной работоспособности, помогают устранять атрофию мышц и </a:t>
            </a:r>
            <a:r>
              <a:rPr lang="ru-RU" sz="1200" dirty="0" err="1" smtClean="0"/>
              <a:t>тугоподвижность</a:t>
            </a:r>
            <a:r>
              <a:rPr lang="ru-RU" sz="1200" dirty="0" smtClean="0"/>
              <a:t> суставов. </a:t>
            </a:r>
          </a:p>
          <a:p>
            <a:pPr>
              <a:buNone/>
            </a:pPr>
            <a:r>
              <a:rPr lang="ru-RU" sz="1200" dirty="0" smtClean="0"/>
              <a:t> Применяемые упражнения воздействуют почти на все функции организма. Положительной стороной гимнастических упражнений является их доступность для любого возраста, многообразие форм и видов упражнений, используемых в соответствии с возрастом, полом и возможностями занимающихся. В основе лечебного действия упражнений лежит их способность влиять на процессы возбуждения и торможения, протекающие в коре головного мозга. Упражнения оказывают через нервную систему оздоровительное и общеукрепляющее влияние на весь организм больного, повышая его устойчивость к различным неблагоприятным факторам внешней среды.</a:t>
            </a:r>
          </a:p>
          <a:p>
            <a:pPr>
              <a:buNone/>
            </a:pPr>
            <a:r>
              <a:rPr lang="ru-RU" sz="1200" dirty="0" smtClean="0"/>
              <a:t> Важное значение в процессе занятий имеет эмоциональное состояние занимающихся. Интересное, живое занятие всегда способствует успеху, лучше усваиваются и правильнее выполняются сами упражнения, а это способствует скорейшему восстановлению утраченных функций. Методист по лечебной гимнастике должен хорошо (профессионально) знать свое дело, с любовью относиться к нему, быть чутким и отзывчивым .  </a:t>
            </a:r>
          </a:p>
          <a:p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Состояние современной лечебной гимнастики как средства и метода восстановления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08134"/>
          </a:xfrm>
        </p:spPr>
        <p:txBody>
          <a:bodyPr>
            <a:normAutofit fontScale="90000"/>
          </a:bodyPr>
          <a:lstStyle/>
          <a:p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Творчество в процессе преподавания ОРУ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Как известно под творчеством понимается деятельность человека, направленная на создание культурных или материальных ценностей , а также порождающая нечто качественно новое, никогда ранее не имевшие место. Применительно к нашему случаю, под творчеством учителя, преподавателя понимается создание физических культурных ценностей через создание качественно новых подходов к подготовке и проведению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упражнений известным практике способом. При этом культурная ценность будет, видимо, заключаться в новом, неизвестном ранее "звучании", способа проведения 0.Р.У. в его образовательном, воспитательном и оздоровительном аспектах влияния на занимающихся. Следует подчеркнуть, что творчество преподавателя в подготовке и проведении ОРУ привносит новое в профессиональное образование студентов. Выпускники факультета, воспитанные в духе творческой деятельности, несут образовательные ценности ученикам школы в области физической культуры, развивая, в свою очередь, творческую активность у будущих студентов ФФК. А это создает реальные предпосылки для формирования качественно новых исходных позиций в подготовке преподавателя физической культуры и спорта.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Творчество в процессе преподавания 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/>
              <a:t>Основными направлениями проявления творчества при под готовке и проведении ОРУ могут быть: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- подбор упражнений в подготовительной части ;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- подбор упражнений основной части; 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- подбор упражнений заключительной части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Творчество в процессе преподавания 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Музыкальное сопровождение является .важнейшим элементом в любом способе О.Р.У.. Творчество преподавателя при определении музыкального сопровождения может заключаться, во первых, в грамотном подборе содержания музыки, во вторых, в создании фонограммы, в третьих, в ее активном применении. Творческая профессиональность подбора музыки отражается в ее соответствии возрасту занимающихся, учете традиций национальной, отечественной культуры, использовании существующих современных музыкальных направлений. При подборе музыкального сопровождения важно не только учитывать возможность ритмично двигаться, но и возможность эстетического воспитания через выражение движениями содержания музыки. Содержание фонограммы может носить как </a:t>
            </a:r>
            <a:r>
              <a:rPr lang="ru-RU" dirty="0" err="1" smtClean="0"/>
              <a:t>однохарактерную</a:t>
            </a:r>
            <a:r>
              <a:rPr lang="ru-RU" dirty="0" smtClean="0"/>
              <a:t> направленность, то есть строиться только на одном музыкальном произведении, так и комплексную, с разно плановым музыкальным содержанием. При этом каждое новое упражнений может выполняться  под "свою" музыку, что таит в себе большие возможности повышения эмоциональности занятий физическими упражнениями.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Творчество в процессе преподавания 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	Рекомендуется разумное сочетание или чередование в разных комплексах народной музыки современных эстрадных ритмов. Надо помнить, что непопулярные музыкальные произведения, а такие вульгарные мелодии не несут творческой ценности.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Творчество в подборе упражнений подготовительной части может проявиться в использовании большого разнообразия шагов, прыжков, танцевальных действий, элементов акробатики, сочетания отмеченных групп упражнений, применения коллективных действий, гимнастических предметов и снарядов.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Шаги: походный, строевой, с различными положениями рук и с изменением положений рук, перекатом с пятки на носок, на внешней сторон е стопы, на носках, выпадами, приставные, в </a:t>
            </a:r>
            <a:r>
              <a:rPr lang="ru-RU" dirty="0" err="1" smtClean="0"/>
              <a:t>полуприседе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приседе, окрестные, с махом и выпадом вперед на рунах в упоре лежа, в упоре лежа сзади, с предметами (обруч, гимнастическая палка, скакалка, набивной мяч и др.) 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Прыжки : на двух, на двух с зигзагом, на одной, поочередно на одной, другой, на двух, </a:t>
            </a:r>
            <a:r>
              <a:rPr lang="ru-RU" dirty="0" err="1" smtClean="0"/>
              <a:t>скрестным</a:t>
            </a:r>
            <a:r>
              <a:rPr lang="ru-RU" dirty="0" smtClean="0"/>
              <a:t> шагом, с различным положением рук, с изменением положения рук, в </a:t>
            </a:r>
            <a:r>
              <a:rPr lang="ru-RU" dirty="0" err="1" smtClean="0"/>
              <a:t>полуприседе</a:t>
            </a:r>
            <a:r>
              <a:rPr lang="ru-RU" dirty="0" smtClean="0"/>
              <a:t>, из приседа в присед, с махом одной и толчком другой, на четвереньках.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Возможно сочетание различных вариантов шагов, прыжков, шагов и прыжков.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Экспериментальная программа лечебной гимнастики 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>		Данная программа является одним из важнейших условий, обеспечивающих укрепление здоровья детей,— соответствие физической нагрузки в любых формах двигательной деятельности физиологическим возможностям организма. Особое внимание уделяется осуществлению контроля за дозировкой и объемом физической нагрузки занятия с детьми перенесшими простудные заболевания.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	Целью нашей программы является качественное, максимально эффективное воздействие на определенные мышечные группы, на системы и функции организма при помощи комплекса лечебного воздействия. 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	1.Образовательно - развивающего воздействия с целью </a:t>
            </a:r>
            <a:r>
              <a:rPr lang="ru-RU" sz="2800" dirty="0" err="1" smtClean="0"/>
              <a:t>гармоническогого</a:t>
            </a:r>
            <a:r>
              <a:rPr lang="ru-RU" sz="2800" dirty="0" smtClean="0"/>
              <a:t> развития форм и функций организма, совершенствования двигательных способностей, воспитания физических качеств.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	2.Оздоровительного воздействия с целью повышения жизнедеятельности организма, укрепления здоровья, профилактики и лечения хронических и других заболеваний.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Экспериментальная программа лечебной гимнастики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/>
              <a:t>Основными средствами для решения задач экспериментальной программы являются :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1.Общеразвивающие упражнения .  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2.Специальные упражнения.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3.Упражнения для домашнего выполнения..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4.Работа с родителями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5.Проведение занятий на открытом воздухе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Особенности реализации экспериментальной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	Занятия с экспериментальной группой проводилось на открытом воздухе три раза в неделю во второй половине дня. Невозможностью проведения занятий являлись погодные условия такие как 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- дождь;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- сильный ветер;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- мороз более 10 градусов и т.д.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Продолжительность занятия, интенсивность и количество повторений двигательных действий определялись индивидуальными способностями занимающихся, а также по мере усвоения ими двигательных действий ( от 15 до 30 минут) 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Помимо коллективных занятий в школе они ежедневно выполняли специальные комплексы упражнений дома. С этой целью мы приглашали родителей учащихся на занятия , объясняли и показывали, что и как дети должны выполнять в домашних условиях, какими должны быть темп , количество повторений. В помощь выполнения комплексов физических упражнений дома, были предложены наглядные пособия для определения правильного исходного положения и выполнения двигательных действий.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Особенности реализации экспериментальной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900" dirty="0" smtClean="0"/>
              <a:t>	Помимо коллективных занятий в школе они ежедневно выполняли специальные комплексы упражнений дома. С этой целью мы приглашали родителей учащихся на занятия , объясняли и показывали, что и как дети должны выполнять в домашних условиях, какими должны быть темп , количество повторений. В помощь выполнения комплексов физических упражнений дома, были предложены наглядные пособия для определения правильного исходного положения и выполнения двигательных действий. 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		Чтобы не потерять интерес к занятиям у занимающихся, названия, исходные положения упражнений назывались не в строго заданной терминологии (на мышцы задней поверхности бедра) , а ассоциировались с названиями разных животных, предметов и т.д. Следует отметить , что непривычные формы проведения наших занятий имели большой успех как у детей , так и их родителей.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 комплекса лечебного воздействия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1</a:t>
            </a:r>
            <a:r>
              <a:rPr lang="ru-RU" sz="1200" b="1" dirty="0" smtClean="0"/>
              <a:t>. “Мы большие”.</a:t>
            </a:r>
          </a:p>
          <a:p>
            <a:pPr>
              <a:buNone/>
            </a:pPr>
            <a:r>
              <a:rPr lang="ru-RU" sz="1200" dirty="0" smtClean="0"/>
              <a:t>1-4 - ходьба на носках, вытягивая руки вверх;</a:t>
            </a:r>
          </a:p>
          <a:p>
            <a:pPr>
              <a:buNone/>
            </a:pPr>
            <a:r>
              <a:rPr lang="ru-RU" sz="1200" dirty="0" smtClean="0"/>
              <a:t> 5-8 - обычная ходьба, опуская руки вниз.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“Хлопушки”.</a:t>
            </a:r>
          </a:p>
          <a:p>
            <a:pPr>
              <a:buNone/>
            </a:pPr>
            <a:r>
              <a:rPr lang="ru-RU" sz="1200" dirty="0" smtClean="0"/>
              <a:t> И.п. - о.с.</a:t>
            </a:r>
          </a:p>
          <a:p>
            <a:pPr>
              <a:buNone/>
            </a:pPr>
            <a:r>
              <a:rPr lang="ru-RU" sz="1200" dirty="0" smtClean="0"/>
              <a:t> 1- хлопок впереди;</a:t>
            </a:r>
          </a:p>
          <a:p>
            <a:pPr>
              <a:buNone/>
            </a:pPr>
            <a:r>
              <a:rPr lang="ru-RU" sz="1200" dirty="0" smtClean="0"/>
              <a:t> 2- хлопок внизу за туловищем;</a:t>
            </a:r>
          </a:p>
          <a:p>
            <a:pPr>
              <a:buNone/>
            </a:pPr>
            <a:r>
              <a:rPr lang="ru-RU" sz="1200" dirty="0" smtClean="0"/>
              <a:t> 3- хлопок впереди;</a:t>
            </a:r>
          </a:p>
          <a:p>
            <a:pPr>
              <a:buNone/>
            </a:pPr>
            <a:r>
              <a:rPr lang="ru-RU" sz="1200" dirty="0" smtClean="0"/>
              <a:t> сгибая руки, хлопок за головой.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“Лыжники”</a:t>
            </a:r>
          </a:p>
          <a:p>
            <a:pPr>
              <a:buNone/>
            </a:pPr>
            <a:r>
              <a:rPr lang="ru-RU" sz="1200" b="1" dirty="0" smtClean="0"/>
              <a:t> </a:t>
            </a:r>
            <a:r>
              <a:rPr lang="ru-RU" sz="1200" dirty="0" smtClean="0"/>
              <a:t>И.п. - ноги слегка расставлены, ступни параллельны, руки впереди, кисти сжаты  в кулаки. </a:t>
            </a:r>
            <a:r>
              <a:rPr lang="ru-RU" sz="1200" dirty="0" err="1" smtClean="0"/>
              <a:t>полуприсед</a:t>
            </a:r>
            <a:r>
              <a:rPr lang="ru-RU" sz="1200" dirty="0" smtClean="0"/>
              <a:t> (на всей ступне) с наклоном </a:t>
            </a:r>
          </a:p>
          <a:p>
            <a:pPr>
              <a:buNone/>
            </a:pPr>
            <a:r>
              <a:rPr lang="ru-RU" sz="1200" dirty="0" smtClean="0"/>
              <a:t>вперед, руки </a:t>
            </a:r>
            <a:r>
              <a:rPr lang="ru-RU" sz="1200" dirty="0" err="1" smtClean="0"/>
              <a:t>вниз-назад</a:t>
            </a:r>
            <a:r>
              <a:rPr lang="ru-RU" sz="1200" dirty="0" smtClean="0"/>
              <a:t>, имитируя отталкивания палками назад - выдох; и.п.- выдох.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“Цапля ходит по болоту”</a:t>
            </a:r>
          </a:p>
          <a:p>
            <a:pPr>
              <a:buNone/>
            </a:pPr>
            <a:r>
              <a:rPr lang="ru-RU" sz="1200" dirty="0" smtClean="0"/>
              <a:t> И.п.- руки согнуты за спиной.</a:t>
            </a:r>
          </a:p>
          <a:p>
            <a:pPr>
              <a:buNone/>
            </a:pPr>
            <a:r>
              <a:rPr lang="ru-RU" sz="1200" dirty="0" smtClean="0"/>
              <a:t> согнуть ногу, поднять колено выше </a:t>
            </a:r>
          </a:p>
          <a:p>
            <a:pPr>
              <a:buNone/>
            </a:pPr>
            <a:r>
              <a:rPr lang="ru-RU" sz="1200" dirty="0" smtClean="0"/>
              <a:t>держать;</a:t>
            </a:r>
          </a:p>
          <a:p>
            <a:pPr>
              <a:buNone/>
            </a:pPr>
            <a:r>
              <a:rPr lang="ru-RU" sz="1200" dirty="0" smtClean="0"/>
              <a:t> 4 - выпрямляя ногу вперед, сделать шаг.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Введение</a:t>
            </a:r>
          </a:p>
          <a:p>
            <a:r>
              <a:rPr lang="ru-RU" sz="2400" dirty="0" smtClean="0"/>
              <a:t>Современные средства и методы  восстановления здоровья человека</a:t>
            </a:r>
          </a:p>
          <a:p>
            <a:r>
              <a:rPr lang="ru-RU" sz="2400" dirty="0" smtClean="0"/>
              <a:t>Состояние современной лечебной гимнастики как средства и метода восстановления.</a:t>
            </a:r>
          </a:p>
          <a:p>
            <a:r>
              <a:rPr lang="ru-RU" sz="2400" dirty="0" smtClean="0"/>
              <a:t>Творчество в процессе преподавания ОРУ </a:t>
            </a:r>
          </a:p>
          <a:p>
            <a:r>
              <a:rPr lang="ru-RU" sz="2400" dirty="0" smtClean="0"/>
              <a:t>Экспериментальная программа лечебной гимнастики  </a:t>
            </a:r>
          </a:p>
          <a:p>
            <a:r>
              <a:rPr lang="ru-RU" sz="2400" dirty="0" smtClean="0"/>
              <a:t>Особенности реализации экспериментальной программы</a:t>
            </a:r>
          </a:p>
          <a:p>
            <a:r>
              <a:rPr lang="ru-RU" sz="2400" dirty="0" smtClean="0"/>
              <a:t>Содержание комплекса лечебного воздействия</a:t>
            </a:r>
          </a:p>
          <a:p>
            <a:r>
              <a:rPr lang="ru-RU" sz="2400" dirty="0" smtClean="0"/>
              <a:t>Список литературы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 комплекса лечебного воздействия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300" b="1" dirty="0" smtClean="0"/>
              <a:t>“Проснулись, потянулись”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r>
              <a:rPr lang="ru-RU" sz="1300" dirty="0" smtClean="0"/>
              <a:t>И.п.- о.с., голова опущена, руки за голо вой, локти вниз. руки вверх - в стороны, голову поднять, прогнуться - глубокий вдох; и.п. - выдох.</a:t>
            </a:r>
          </a:p>
          <a:p>
            <a:pPr>
              <a:buNone/>
            </a:pPr>
            <a:r>
              <a:rPr lang="ru-RU" sz="1300" b="1" dirty="0" smtClean="0"/>
              <a:t> </a:t>
            </a:r>
          </a:p>
          <a:p>
            <a:pPr>
              <a:buNone/>
            </a:pPr>
            <a:r>
              <a:rPr lang="ru-RU" sz="1300" b="1" dirty="0" smtClean="0"/>
              <a:t>“Самолет на повороте”.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r>
              <a:rPr lang="ru-RU" sz="1300" dirty="0" smtClean="0"/>
              <a:t>И.п.- ноги врозь руки в стороны наклоны туловища влево; и.п. наклоны туловища вправо.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r>
              <a:rPr lang="ru-RU" sz="1300" b="1" dirty="0" smtClean="0"/>
              <a:t>“Косарь”</a:t>
            </a:r>
          </a:p>
          <a:p>
            <a:pPr>
              <a:buNone/>
            </a:pPr>
            <a:r>
              <a:rPr lang="ru-RU" sz="1300" b="1" dirty="0" smtClean="0"/>
              <a:t> </a:t>
            </a:r>
          </a:p>
          <a:p>
            <a:pPr>
              <a:buNone/>
            </a:pPr>
            <a:r>
              <a:rPr lang="ru-RU" sz="1300" dirty="0" smtClean="0"/>
              <a:t>И.п.- ноги врозь, левая рука в сторону, правая перед грудью, поворот туловища вправо; и.п. поворот туловища влево.</a:t>
            </a:r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r>
              <a:rPr lang="ru-RU" sz="1300" b="1" dirty="0" smtClean="0"/>
              <a:t>“Дровосек”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r>
              <a:rPr lang="ru-RU" sz="1300" dirty="0" err="1" smtClean="0"/>
              <a:t>И.п</a:t>
            </a:r>
            <a:r>
              <a:rPr lang="ru-RU" sz="1300" dirty="0" smtClean="0"/>
              <a:t> - ноги врозь, руки вверху сцеплены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r>
              <a:rPr lang="ru-RU" sz="1300" dirty="0" smtClean="0"/>
              <a:t>в “замок”, слегка прогнуться.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r>
              <a:rPr lang="ru-RU" sz="1300" dirty="0" smtClean="0"/>
              <a:t>наклоны вперед , руки вниз;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Список литературы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http://www.sportreferats.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Однажды Сократа спросили: “Что является для человека наиболее ценным и важным в жизни - богатство или слава?” Великий мудрец ответил: “Ни богатство, ни слава не делает еще человека счастливым. Здоровый нищий счастливее больного короля!”  Хорошее здоровье — один из главных источников счастья и радости человека, неоценимое его богатство, которое медленно и с трудом накапливается, но которое можно быстро и легко растерять.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		Что такое здоровье человека? К сожалению, в медицине нет общепринятого определения. Многие ученые-медики давали свои различные трактовки. Нам думается, что здоровье — это естественное состояние организма, характеризующее его уравновешенность с окружающей средой, при отсутствии каких-либо болезненных изменений.  </a:t>
            </a:r>
          </a:p>
          <a:p>
            <a:pPr>
              <a:buNone/>
            </a:pPr>
            <a:r>
              <a:rPr lang="ru-RU" sz="7200" dirty="0" smtClean="0"/>
              <a:t>		Одна из важнейших задач российского государства - охрана здоровья народа. Особое внимание обращают на охрану здоровья детей и подростков. Между тем существенного улучшения здоровья и физического развития детей и подростков за последние годы не отмечается. Более того, у учащихся нередко наблюдаются увеличение заболеваемости рядом распространенных болезней и ,что особенно важно, такие изменения реактивности, сопротивляемости организма, которые располагают детей и юношей к развитию болезни. Состояние здоровья человека, его сопротивляемость заболеваниям связаны с резервными возможностями организма, уровнем его защитных сил, определяющих устойчивость по отношению к неблагоприятным внешним влияниям. 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Идеи укрепления здоровья, борьбы за долголетие волновали умы выдающихся деятелей науки и культуры всех времен и народов. Извечен был вопрос — как человеку преодолеть все неблагоприятные влияния окружающей среды на организм и сохранить хорошее здоровье, быть физически крепким, сильным и выносливым с тем, чтобы прожить долгую и творчески активную жизнь?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	Однако проблема физического воспитания школьников с отклонениями в состоянии здоровья продолжает оставаться весьма актуальной. Отставание в физическом развитии и функциональные отклонения в состоянии здоровья вследствие перенесенных заболеваний, не достаточный уровень физической подготовленности этого контингента учащихся предъявляют особые требования к организации занятий физическими упражнениями, создают необходимость поиска новых средств, форм и методов для повышения их эффективности.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Современные средства и методы  восстановления здоровья человека</a:t>
            </a:r>
            <a:b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99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		В последние годы широко внедряются разнообразные средства, способствующие интенсификации процесса восстановления, повышению общей и специальной работоспособности, более полной мобилизации функциональных резервов и более эффективной адаптации организма. Широкое распространение получили разнообразные педагогические, медико-биологические и психологические средства. 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		Центральное место в проблеме восстановления и поддержания здоровья от водится педагогическим факторам, предполагающим управление работоспособностью людей и восстановительными процессами посредством целесообразно организованной мышечной деятельности. Возможности педагогических факторов восстановления многообразны. Здесь следует отметить подбор, вариативность и особенности сочетания методов и средств в процессе построения программы тренировочных занятий. 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	Психологические методы и средства восстановления помогают быстро снизить нервно-психическую напряженность, восстановить затраченную нервную энергию, сформировать четкую установку довести до границ индивидуальных возможностей напряжение функциональных систем, участвующих в работе.  </a:t>
            </a:r>
          </a:p>
          <a:p>
            <a:pPr>
              <a:buNone/>
            </a:pPr>
            <a:r>
              <a:rPr lang="ru-RU" sz="1400" dirty="0" smtClean="0"/>
              <a:t>		Медико-биологические средства способствуют повышению резистентности организма к нагрузкам, более быстрому снятию   острых форм общего и местного утомления, эффективному восполнению энергетических ресурсов, ускорению адаптационных  процессов, повышению устойчивости к специфическим и неспецифическим стрессовым влияниям . 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Современные средства и методы  восстановления здоровья человека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		Восстановительные процедуры, относящиеся к различным группам, по характеру воздействия могут быть подразделены на глобальные, избирательные и </a:t>
            </a:r>
            <a:r>
              <a:rPr lang="ru-RU" sz="1400" dirty="0" err="1" smtClean="0"/>
              <a:t>общетонизирующие</a:t>
            </a:r>
            <a:r>
              <a:rPr lang="ru-RU" sz="1400" dirty="0" smtClean="0"/>
              <a:t>. Средства глобального воздействия охватывают своим влиянием все основные функциональные системы организма. Это такие процедуры, как суховоздушная и парная бани, общий ручной массаж, общий гидромассаж. Средства избирательного воздействия оказывают преимущественное влияние на отдельные функциональные системы или их звенья. К </a:t>
            </a:r>
            <a:r>
              <a:rPr lang="ru-RU" sz="1400" dirty="0" err="1" smtClean="0"/>
              <a:t>общетонизирующим</a:t>
            </a:r>
            <a:r>
              <a:rPr lang="ru-RU" sz="1400" dirty="0" smtClean="0"/>
              <a:t> могут быть отнесены средства широкого спектра действия, не оказывающие глубокого влияния на организм (ультрафиолетовое облучение, некоторые </a:t>
            </a:r>
            <a:r>
              <a:rPr lang="ru-RU" sz="1400" dirty="0" err="1" smtClean="0"/>
              <a:t>электропроцедуры</a:t>
            </a:r>
            <a:r>
              <a:rPr lang="ru-RU" sz="1400" dirty="0" smtClean="0"/>
              <a:t>, </a:t>
            </a:r>
            <a:r>
              <a:rPr lang="ru-RU" sz="1400" dirty="0" err="1" smtClean="0"/>
              <a:t>аэроионизация</a:t>
            </a:r>
            <a:r>
              <a:rPr lang="ru-RU" sz="1400" dirty="0" smtClean="0"/>
              <a:t>). Наибольшее значение в процессе тренировочной работы имеют средства избирательного воздействия. Использование их в условиях разнообразного сочетания нагрузок различной преимущественной направленности и величины позволяет управлять уровнем работоспособности от занятия к занятою.</a:t>
            </a:r>
          </a:p>
          <a:p>
            <a:pPr>
              <a:buNone/>
            </a:pPr>
            <a:r>
              <a:rPr lang="ru-RU" sz="1400" dirty="0" smtClean="0"/>
              <a:t>		Четкий режим (время отхода ко сну и подъема), применение аутотренинга, проветривание и </a:t>
            </a:r>
            <a:r>
              <a:rPr lang="ru-RU" sz="1400" dirty="0" err="1" smtClean="0"/>
              <a:t>аэронизация</a:t>
            </a:r>
            <a:r>
              <a:rPr lang="ru-RU" sz="1400" dirty="0" smtClean="0"/>
              <a:t> помещений позволяют достигнуть эффективного восстановления во время сна. При локальном переутомлении мышечной системы хороший эффект дает электростимуляция и вибромассаж. При применении  восстановительных средств (бани, массаж, </a:t>
            </a:r>
            <a:r>
              <a:rPr lang="ru-RU" sz="1400" dirty="0" err="1" smtClean="0"/>
              <a:t>гидропроцедуры</a:t>
            </a:r>
            <a:r>
              <a:rPr lang="ru-RU" sz="1400" dirty="0" smtClean="0"/>
              <a:t>) следует   учесть их интенсивное действие на организм, которое легко может быть передозировано, оказывая отрицательное влияние на работоспособность и здоровье человека.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Современные средства и методы  восстановления здоровья человека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700" dirty="0" smtClean="0"/>
              <a:t>		Таким образом , основными требованиями к применению восстановительных средств являются : </a:t>
            </a:r>
          </a:p>
          <a:p>
            <a:pPr>
              <a:buNone/>
            </a:pPr>
            <a:r>
              <a:rPr lang="ru-RU" sz="1700" dirty="0" smtClean="0"/>
              <a:t> </a:t>
            </a:r>
          </a:p>
          <a:p>
            <a:pPr>
              <a:buNone/>
            </a:pPr>
            <a:r>
              <a:rPr lang="ru-RU" sz="1700" dirty="0" smtClean="0"/>
              <a:t>- применение восстановительных средств с целью предупреждения переутомления (нецелесообразно снимать нормальное утомление, необходимые для повышения тренированности); восстановление и обеспечение энергетических трат; пластических процессов (углеводы, жиры, белки); водно-электролитного обмена; синтез гормональных веществ и ферментов (вода, минералы, микроэлементы, витамины); повышение тренированности и работоспособности; </a:t>
            </a:r>
          </a:p>
          <a:p>
            <a:pPr>
              <a:buNone/>
            </a:pPr>
            <a:r>
              <a:rPr lang="ru-RU" sz="1700" dirty="0" smtClean="0"/>
              <a:t> </a:t>
            </a:r>
          </a:p>
          <a:p>
            <a:pPr>
              <a:buNone/>
            </a:pPr>
            <a:r>
              <a:rPr lang="ru-RU" sz="1700" dirty="0" smtClean="0"/>
              <a:t>- дозирование восстановительных средств с учетом возраста, пола, спортивной специализации и квалификации.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836696"/>
          </a:xfrm>
        </p:spPr>
        <p:txBody>
          <a:bodyPr>
            <a:normAutofit fontScale="90000"/>
          </a:bodyPr>
          <a:lstStyle/>
          <a:p>
            <a:r>
              <a:rPr lang="ru-RU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Состояние современной лечебной гимнастики как средства и метода восстановления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Лечебная гимнастика </a:t>
            </a:r>
            <a:r>
              <a:rPr lang="ru-RU" dirty="0" smtClean="0"/>
              <a:t>— разновидность прикладной гимнастики, лечебный метод применения физических упражнений для более быстрого и полноценного восстановления здоровья больного человека, его трудоспособности, а также развития физических качеств: быстроты, силы, выносливости, координации движений и др., необходимых в условиях общественно-трудовой деятельности.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	Специально подобранные гимнастические упражнения (на основе диагноза врача) успешно применяются для восстановления двигательных функций после различных повреждений.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		Лечебная гимнастика предупреждает заболевания, ускоряет выздоровление, сохраняет человеку здоровье, удлиняет его жизнь. Наибольшее развитие лечебная гимнастика получила в годы Великой Отечественной войны. Опыт работы в госпиталях фронта и тыла страны показал, что лечение с включением в него лечебной гимнастики обеспечивало не только выздоровление, но и быстрое восстановление боеспособности раненых и больных солдат и офицеров Российской Армии, возвращение их в ряды защитников Родины. В настоящее время продолжается дальнейшее изучение влияния упражнения, совершенствование средств и методики занятий лечебной гимнастикой, разрабатываются научно обоснованные методики применения упражнений при различных заболеваниях . Так например, для больных с недостаточностью кровообращения лечебная гимнастика помимо общеукрепляющего   воздействия упражнений имеет целью облегчить работу сердца, укрепить сердечную мышцу и приспособить ее к постепенно возрастающей физической нагрузке, восстановить нормальное кровообращение и улучшить обмен веществ. При заболевании органов дыхания гимнастика способствует ликвидации или уменьшению дыхательной недостаточности, развивая подвижность грудной клетки и увеличивая жизненную емкость легких. Лечебная гимнастика — хорошее средство профилактики и лечения заболеваний пищеварительного аппарата. Правильно проводимые упражнения восстанавливают функции желудка и кишечника, укрепляя мышцы передней стенки живота и улучшая кровообращение внутренних органов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335</Words>
  <Application>Microsoft Office PowerPoint</Application>
  <PresentationFormat>Экран (4:3)</PresentationFormat>
  <Paragraphs>154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Модульная</vt:lpstr>
      <vt:lpstr>Презентация PowerPoint</vt:lpstr>
      <vt:lpstr>Содержание:</vt:lpstr>
      <vt:lpstr>Введение:</vt:lpstr>
      <vt:lpstr>Введение:</vt:lpstr>
      <vt:lpstr>ВВЕДЕНИЕ:</vt:lpstr>
      <vt:lpstr> Современные средства и методы  восстановления здоровья человека </vt:lpstr>
      <vt:lpstr>Современные средства и методы  восстановления здоровья человека</vt:lpstr>
      <vt:lpstr>Современные средства и методы  восстановления здоровья человека</vt:lpstr>
      <vt:lpstr>Состояние современной лечебной гимнастики как средства и метода восстановления </vt:lpstr>
      <vt:lpstr>Состояние современной лечебной гимнастики как средства и метода восстановления</vt:lpstr>
      <vt:lpstr>Творчество в процессе преподавания ОРУ  </vt:lpstr>
      <vt:lpstr>Творчество в процессе преподавания ОРУ</vt:lpstr>
      <vt:lpstr>Творчество в процессе преподавания ОРУ</vt:lpstr>
      <vt:lpstr>Творчество в процессе преподавания ОРУ</vt:lpstr>
      <vt:lpstr>Экспериментальная программа лечебной гимнастики </vt:lpstr>
      <vt:lpstr>Экспериментальная программа лечебной гимнастики </vt:lpstr>
      <vt:lpstr>  Особенности реализации экспериментальной программы </vt:lpstr>
      <vt:lpstr>Особенности реализации экспериментальной программы</vt:lpstr>
      <vt:lpstr>Содержание комплекса лечебного воздействия</vt:lpstr>
      <vt:lpstr>Содержание комплекса лечебного воздействия</vt:lpstr>
      <vt:lpstr>Список литературы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2011-06-19T14:37:57Z</dcterms:created>
  <dcterms:modified xsi:type="dcterms:W3CDTF">2015-10-16T06:40:29Z</dcterms:modified>
</cp:coreProperties>
</file>