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7" r:id="rId4"/>
    <p:sldId id="259" r:id="rId5"/>
    <p:sldId id="278" r:id="rId6"/>
    <p:sldId id="287" r:id="rId7"/>
    <p:sldId id="280" r:id="rId8"/>
    <p:sldId id="279" r:id="rId9"/>
    <p:sldId id="270" r:id="rId10"/>
    <p:sldId id="281" r:id="rId11"/>
    <p:sldId id="282" r:id="rId12"/>
    <p:sldId id="283" r:id="rId13"/>
    <p:sldId id="284" r:id="rId14"/>
    <p:sldId id="289" r:id="rId15"/>
    <p:sldId id="285" r:id="rId16"/>
    <p:sldId id="28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0EA7E-A9E7-454C-A44D-F9DD581C59AE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BE9B-C391-4B9F-BE48-7D695C441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0EA7E-A9E7-454C-A44D-F9DD581C59AE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BE9B-C391-4B9F-BE48-7D695C441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0EA7E-A9E7-454C-A44D-F9DD581C59AE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BE9B-C391-4B9F-BE48-7D695C441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0EA7E-A9E7-454C-A44D-F9DD581C59AE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BE9B-C391-4B9F-BE48-7D695C441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0EA7E-A9E7-454C-A44D-F9DD581C59AE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BE9B-C391-4B9F-BE48-7D695C441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0EA7E-A9E7-454C-A44D-F9DD581C59AE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BE9B-C391-4B9F-BE48-7D695C441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0EA7E-A9E7-454C-A44D-F9DD581C59AE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BE9B-C391-4B9F-BE48-7D695C441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0EA7E-A9E7-454C-A44D-F9DD581C59AE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BE9B-C391-4B9F-BE48-7D695C441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0EA7E-A9E7-454C-A44D-F9DD581C59AE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BE9B-C391-4B9F-BE48-7D695C441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0EA7E-A9E7-454C-A44D-F9DD581C59AE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BE9B-C391-4B9F-BE48-7D695C441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0EA7E-A9E7-454C-A44D-F9DD581C59AE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BBE9B-C391-4B9F-BE48-7D695C441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0EA7E-A9E7-454C-A44D-F9DD581C59AE}" type="datetimeFigureOut">
              <a:rPr lang="ru-RU" smtClean="0"/>
              <a:pPr/>
              <a:t>17.05.2015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BBE9B-C391-4B9F-BE48-7D695C441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file:///H:\&#1051;&#1080;&#1090;&#1077;&#1088;&#1072;&#1090;&#1091;&#1088;&#1072;%2011%20&#1082;&#1083;\&#1044;&#1080;&#1076;&#1086;&#1085;&#1072;%20&#1080;%20&#1069;&#1085;&#1077;&#1081;\New%20-%20&#1041;&#1088;&#1086;&#1076;&#1089;&#1082;&#1080;&#1081;%20&#1095;&#1080;&#1090;&#1072;&#1077;&#1090;%20&#1089;&#1090;&#1080;&#1093;&#1086;&#1090;&#1074;&#1086;&#1088;&#1077;&#1085;&#1080;&#1077;%20&#1044;&#1080;&#1076;&#1086;&#1085;&#1072;%20&#1080;%20&#1069;&#1085;&#1077;&#1081;.wmv" TargetMode="Externa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D%ED%E5%E8%E4%E0" TargetMode="External"/><Relationship Id="rId7" Type="http://schemas.openxmlformats.org/officeDocument/2006/relationships/hyperlink" Target="http://bookz.ru/authors/brodskii-iosif/kreps/page-9-kreps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knnr.ru/683.htm" TargetMode="External"/><Relationship Id="rId5" Type="http://schemas.openxmlformats.org/officeDocument/2006/relationships/hyperlink" Target="http://rifmoved.ru/iosif_brodskii_didona_i_enei" TargetMode="External"/><Relationship Id="rId4" Type="http://schemas.openxmlformats.org/officeDocument/2006/relationships/hyperlink" Target="https://ru.wikipedia.org/wiki/&#1069;&#1085;&#1077;&#1081;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file:///H:\&#1051;&#1080;&#1090;&#1077;&#1088;&#1072;&#1090;&#1091;&#1088;&#1072;%2011%20&#1082;&#1083;\&#1044;&#1080;&#1076;&#1086;&#1085;&#1072;%20&#1080;%20&#1069;&#1085;&#1077;&#1081;\&#1058;&#1088;&#1086;&#1103;%20&#1085;&#1072;&#1088;&#1077;&#1079;.wmv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file:///H:\&#1051;&#1080;&#1090;&#1077;&#1088;&#1072;&#1090;&#1091;&#1088;&#1072;%2011%20&#1082;&#1083;\&#1044;&#1080;&#1076;&#1086;&#1085;&#1072;%20&#1080;%20&#1069;&#1085;&#1077;&#1081;\New%20-%20&#1048;&#1086;&#1089;&#1080;&#1092;%20&#1041;&#1088;&#1086;&#1076;&#1089;&#1082;&#1080;&#1081;%20-%20&#1044;&#1080;&#1076;&#1086;&#1085;&#1072;%20&#1080;%20&#1069;&#1085;&#1077;&#1081;%20(&#1089;&#1083;&#1086;&#1074;&#1072;,%20&#1084;&#1091;&#1079;&#1099;&#1082;&#1072;)%20%5bHD%5d.wmv" TargetMode="Externa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22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02962" y="0"/>
            <a:ext cx="9246962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55337" y="4643446"/>
            <a:ext cx="18473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6000" i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86182" y="285728"/>
            <a:ext cx="5500694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«Стихи вне времени.</a:t>
            </a:r>
          </a:p>
          <a:p>
            <a:pPr algn="ctr"/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стихотворения </a:t>
            </a:r>
          </a:p>
          <a:p>
            <a:pPr algn="ctr"/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И. Бродского </a:t>
            </a:r>
          </a:p>
          <a:p>
            <a:pPr algn="ctr"/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i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Дидона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 Эней»</a:t>
            </a:r>
          </a:p>
          <a:p>
            <a:pPr algn="ctr"/>
            <a:endParaRPr lang="ru-RU" sz="32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Урок   художественного восприятия произведения</a:t>
            </a:r>
          </a:p>
          <a:p>
            <a:pPr algn="ctr"/>
            <a:r>
              <a:rPr lang="ru-RU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11 классе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Мальцева Ольга Николаевна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 учитель русского языка и литературы МБОУ «Средняя  общеобразовательная  школа №20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им. А.А.Хмелевского»    г. Курска</a:t>
            </a:r>
          </a:p>
          <a:p>
            <a:pPr algn="ctr"/>
            <a:endParaRPr lang="ru-RU" sz="3200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2212.jpg"/>
          <p:cNvPicPr>
            <a:picLocks noChangeAspect="1"/>
          </p:cNvPicPr>
          <p:nvPr/>
        </p:nvPicPr>
        <p:blipFill>
          <a:blip r:embed="rId2" cstate="print"/>
          <a:srcRect l="56180" r="30686"/>
          <a:stretch>
            <a:fillRect/>
          </a:stretch>
        </p:blipFill>
        <p:spPr>
          <a:xfrm>
            <a:off x="0" y="0"/>
            <a:ext cx="1214414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14480" y="1857364"/>
            <a:ext cx="664371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Он же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смотрел в окно, и взгляд его сейчас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был так далек от этих мест, что губы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застыли, точно раковина, где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таится гул, и горизонт в бокале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был неподвижен.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2212.jpg"/>
          <p:cNvPicPr>
            <a:picLocks noChangeAspect="1"/>
          </p:cNvPicPr>
          <p:nvPr/>
        </p:nvPicPr>
        <p:blipFill>
          <a:blip r:embed="rId2" cstate="print"/>
          <a:srcRect l="56180" r="30686"/>
          <a:stretch>
            <a:fillRect/>
          </a:stretch>
        </p:blipFill>
        <p:spPr>
          <a:xfrm>
            <a:off x="0" y="0"/>
            <a:ext cx="1214414" cy="6858000"/>
          </a:xfrm>
          <a:prstGeom prst="rect">
            <a:avLst/>
          </a:prstGeom>
        </p:spPr>
      </p:pic>
      <p:pic>
        <p:nvPicPr>
          <p:cNvPr id="38914" name="Picture 2" descr="Бродский, Иосиф Александрович - Энциклопедия &quot;Вокруг света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285728"/>
            <a:ext cx="4095898" cy="61476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5786446" y="4786322"/>
            <a:ext cx="28574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И.А.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Бродский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аэропорту "Пулково" в день эмиграции. 4 июня 1972г.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2212.jpg"/>
          <p:cNvPicPr>
            <a:picLocks noChangeAspect="1"/>
          </p:cNvPicPr>
          <p:nvPr/>
        </p:nvPicPr>
        <p:blipFill>
          <a:blip r:embed="rId2" cstate="print"/>
          <a:srcRect l="56180" r="30686"/>
          <a:stretch>
            <a:fillRect/>
          </a:stretch>
        </p:blipFill>
        <p:spPr>
          <a:xfrm>
            <a:off x="0" y="0"/>
            <a:ext cx="1214414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928794" y="1643050"/>
            <a:ext cx="650084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Она стояла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перед костром, который разожгли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под городской стеной ее солдаты,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 видела, как в мареве его,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дрожавшем между пламенем и дымом,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беззвучно рассыпался Карфаген</a:t>
            </a:r>
          </a:p>
          <a:p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задолго до пророчества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Катона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2212.jpg"/>
          <p:cNvPicPr>
            <a:picLocks noChangeAspect="1"/>
          </p:cNvPicPr>
          <p:nvPr/>
        </p:nvPicPr>
        <p:blipFill>
          <a:blip r:embed="rId3" cstate="print"/>
          <a:srcRect l="56180" r="30686"/>
          <a:stretch>
            <a:fillRect/>
          </a:stretch>
        </p:blipFill>
        <p:spPr>
          <a:xfrm>
            <a:off x="0" y="0"/>
            <a:ext cx="1214414" cy="6858000"/>
          </a:xfrm>
          <a:prstGeom prst="rect">
            <a:avLst/>
          </a:prstGeom>
        </p:spPr>
      </p:pic>
      <p:pic>
        <p:nvPicPr>
          <p:cNvPr id="5" name="New - Бродский читает стихотворение Дидона и Эней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26969" y="977784"/>
            <a:ext cx="8802749" cy="49515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2212.jpg"/>
          <p:cNvPicPr>
            <a:picLocks noChangeAspect="1"/>
          </p:cNvPicPr>
          <p:nvPr/>
        </p:nvPicPr>
        <p:blipFill>
          <a:blip r:embed="rId2" cstate="print"/>
          <a:srcRect l="56180" r="30686"/>
          <a:stretch>
            <a:fillRect/>
          </a:stretch>
        </p:blipFill>
        <p:spPr>
          <a:xfrm>
            <a:off x="0" y="0"/>
            <a:ext cx="1214414" cy="6858000"/>
          </a:xfrm>
          <a:prstGeom prst="rect">
            <a:avLst/>
          </a:prstGeom>
        </p:spPr>
      </p:pic>
      <p:pic>
        <p:nvPicPr>
          <p:cNvPr id="43010" name="Picture 2" descr="Что посмотреть ? : Subscribe.R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214422"/>
            <a:ext cx="8358242" cy="417912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2212.jpg"/>
          <p:cNvPicPr>
            <a:picLocks noChangeAspect="1"/>
          </p:cNvPicPr>
          <p:nvPr/>
        </p:nvPicPr>
        <p:blipFill>
          <a:blip r:embed="rId2" cstate="print"/>
          <a:srcRect l="56180" r="30686"/>
          <a:stretch>
            <a:fillRect/>
          </a:stretch>
        </p:blipFill>
        <p:spPr>
          <a:xfrm>
            <a:off x="0" y="0"/>
            <a:ext cx="1214414" cy="6858000"/>
          </a:xfrm>
          <a:prstGeom prst="rect">
            <a:avLst/>
          </a:prstGeom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928794" y="785794"/>
            <a:ext cx="5786478" cy="252376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Источники: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https://ru.wikipedia.org/wiki/%DD%ED%E5%E8%E4%E0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4"/>
              </a:rPr>
              <a:t>https://ru.wikipedia.org/wiki/Эней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http://rifmoved.ru/iosif_brodskii_didona_i_enei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6"/>
              </a:rPr>
              <a:t>http://knnr.ru/683.htm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5.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7"/>
              </a:rPr>
              <a:t>http://bookz.ru/authors/brodskii-iosif/kreps/page-9-kreps.html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https://ru.wikipedia.org/wiki/%CA%E0%F0%F4%E0%E3%E5%ED_%E4%EE%EB%E6%E5%ED_%E1%FB%F2%FC_%F0%E0%E7%F0%F3%F8%E5%ED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2212.jpg"/>
          <p:cNvPicPr>
            <a:picLocks noChangeAspect="1"/>
          </p:cNvPicPr>
          <p:nvPr/>
        </p:nvPicPr>
        <p:blipFill>
          <a:blip r:embed="rId2" cstate="print"/>
          <a:srcRect l="56180" r="30686"/>
          <a:stretch>
            <a:fillRect/>
          </a:stretch>
        </p:blipFill>
        <p:spPr>
          <a:xfrm>
            <a:off x="0" y="0"/>
            <a:ext cx="1214414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2212.jpg"/>
          <p:cNvPicPr>
            <a:picLocks noChangeAspect="1"/>
          </p:cNvPicPr>
          <p:nvPr/>
        </p:nvPicPr>
        <p:blipFill>
          <a:blip r:embed="rId2" cstate="print"/>
          <a:srcRect l="56180" r="30686"/>
          <a:stretch>
            <a:fillRect/>
          </a:stretch>
        </p:blipFill>
        <p:spPr>
          <a:xfrm>
            <a:off x="0" y="0"/>
            <a:ext cx="1214414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357538" y="4214818"/>
            <a:ext cx="578646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 покидаю город, как Тезей - свой Лабиринт…</a:t>
            </a:r>
          </a:p>
          <a:p>
            <a:pPr>
              <a:buFont typeface="Arial" pitchFamily="34" charset="0"/>
              <a:buChar char="•"/>
            </a:pPr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Когда-нибудь придется возвращаться.  Назад. Домой. К родному очагу.  И ляжет путь мой через этот город.</a:t>
            </a:r>
            <a:endParaRPr lang="ru-RU" sz="24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57752" y="6286520"/>
            <a:ext cx="4018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И. А. Бродский «По дороге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Скирос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85728"/>
            <a:ext cx="3848226" cy="384822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2212.jpg"/>
          <p:cNvPicPr>
            <a:picLocks noChangeAspect="1"/>
          </p:cNvPicPr>
          <p:nvPr/>
        </p:nvPicPr>
        <p:blipFill>
          <a:blip r:embed="rId3" cstate="print"/>
          <a:srcRect l="56180" r="30686"/>
          <a:stretch>
            <a:fillRect/>
          </a:stretch>
        </p:blipFill>
        <p:spPr>
          <a:xfrm>
            <a:off x="0" y="0"/>
            <a:ext cx="1214414" cy="6858000"/>
          </a:xfrm>
          <a:prstGeom prst="rect">
            <a:avLst/>
          </a:prstGeom>
        </p:spPr>
      </p:pic>
      <p:pic>
        <p:nvPicPr>
          <p:cNvPr id="3" name="Троя нарез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28595" y="-14951"/>
            <a:ext cx="8768987" cy="65526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2212.jpg"/>
          <p:cNvPicPr>
            <a:picLocks noChangeAspect="1"/>
          </p:cNvPicPr>
          <p:nvPr/>
        </p:nvPicPr>
        <p:blipFill>
          <a:blip r:embed="rId2" cstate="print"/>
          <a:srcRect l="56180" r="30686"/>
          <a:stretch>
            <a:fillRect/>
          </a:stretch>
        </p:blipFill>
        <p:spPr>
          <a:xfrm>
            <a:off x="0" y="0"/>
            <a:ext cx="1214414" cy="6858000"/>
          </a:xfrm>
          <a:prstGeom prst="rect">
            <a:avLst/>
          </a:prstGeom>
        </p:spPr>
      </p:pic>
      <p:pic>
        <p:nvPicPr>
          <p:cNvPr id="19458" name="Picture 2" descr="Сретение. . Бродский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14678" y="428604"/>
            <a:ext cx="5643602" cy="422890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60" name="Picture 4" descr="Лирика Записи в рубрике Лирика Саратов в тренде : LiveInternet - Российский Сервис Онлайн-Дневников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2643182"/>
            <a:ext cx="2786082" cy="39654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2212.jpg"/>
          <p:cNvPicPr>
            <a:picLocks noChangeAspect="1"/>
          </p:cNvPicPr>
          <p:nvPr/>
        </p:nvPicPr>
        <p:blipFill>
          <a:blip r:embed="rId3" cstate="print"/>
          <a:srcRect l="56180" r="30686"/>
          <a:stretch>
            <a:fillRect/>
          </a:stretch>
        </p:blipFill>
        <p:spPr>
          <a:xfrm>
            <a:off x="0" y="0"/>
            <a:ext cx="1214414" cy="6858000"/>
          </a:xfrm>
          <a:prstGeom prst="rect">
            <a:avLst/>
          </a:prstGeom>
        </p:spPr>
      </p:pic>
      <p:pic>
        <p:nvPicPr>
          <p:cNvPr id="3" name="New - Иосиф Бродский - Дидона и Эней (слова, музыка) [HD]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53969" y="571480"/>
            <a:ext cx="8763062" cy="55007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2212.jpg"/>
          <p:cNvPicPr>
            <a:picLocks noChangeAspect="1"/>
          </p:cNvPicPr>
          <p:nvPr/>
        </p:nvPicPr>
        <p:blipFill>
          <a:blip r:embed="rId2" cstate="print"/>
          <a:srcRect l="56180" r="30686"/>
          <a:stretch>
            <a:fillRect/>
          </a:stretch>
        </p:blipFill>
        <p:spPr>
          <a:xfrm>
            <a:off x="0" y="0"/>
            <a:ext cx="1214414" cy="6858000"/>
          </a:xfrm>
          <a:prstGeom prst="rect">
            <a:avLst/>
          </a:prstGeom>
        </p:spPr>
      </p:pic>
      <p:pic>
        <p:nvPicPr>
          <p:cNvPr id="1026" name="Picture 2" descr="Суденко Николай Николаевич. . Комментарий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571480"/>
            <a:ext cx="4214842" cy="561152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28" name="Picture 4" descr="К семидесятилетию со дня рождения И.А. Бродского - Якоб Айгеншарф- я.ру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9190" y="928670"/>
            <a:ext cx="3714776" cy="549786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2212.jpg"/>
          <p:cNvPicPr>
            <a:picLocks noChangeAspect="1"/>
          </p:cNvPicPr>
          <p:nvPr/>
        </p:nvPicPr>
        <p:blipFill>
          <a:blip r:embed="rId2" cstate="print"/>
          <a:srcRect l="56180" r="30686"/>
          <a:stretch>
            <a:fillRect/>
          </a:stretch>
        </p:blipFill>
        <p:spPr>
          <a:xfrm>
            <a:off x="0" y="0"/>
            <a:ext cx="1214414" cy="68580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071670" y="1714488"/>
            <a:ext cx="664371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Великий человек смотрел в окно,</a:t>
            </a:r>
          </a:p>
          <a:p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 для нее весь мир кончался краем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его широкой, греческой туники,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обильем складок походившей на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остановившееся море.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2212.jpg"/>
          <p:cNvPicPr>
            <a:picLocks noChangeAspect="1"/>
          </p:cNvPicPr>
          <p:nvPr/>
        </p:nvPicPr>
        <p:blipFill>
          <a:blip r:embed="rId2" cstate="print"/>
          <a:srcRect l="56180" r="30686"/>
          <a:stretch>
            <a:fillRect/>
          </a:stretch>
        </p:blipFill>
        <p:spPr>
          <a:xfrm>
            <a:off x="0" y="0"/>
            <a:ext cx="1214414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928794" y="1857364"/>
            <a:ext cx="650084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/>
              <a:t>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А ее любовь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была лишь рыбой - может и способной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пуститься в море вслед за кораблем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и, рассекая волны гибким телом,</a:t>
            </a: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возможно, обогнать его... но он –</a:t>
            </a:r>
          </a:p>
          <a:p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он мысленно уже ступил на сушу.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249</Words>
  <Application>Microsoft Office PowerPoint</Application>
  <PresentationFormat>Экран (4:3)</PresentationFormat>
  <Paragraphs>51</Paragraphs>
  <Slides>16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Dasha</dc:creator>
  <cp:lastModifiedBy>Olga</cp:lastModifiedBy>
  <cp:revision>42</cp:revision>
  <dcterms:created xsi:type="dcterms:W3CDTF">2010-04-18T07:59:35Z</dcterms:created>
  <dcterms:modified xsi:type="dcterms:W3CDTF">2015-05-17T16:07:17Z</dcterms:modified>
</cp:coreProperties>
</file>