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46" autoAdjust="0"/>
  </p:normalViewPr>
  <p:slideViewPr>
    <p:cSldViewPr>
      <p:cViewPr>
        <p:scale>
          <a:sx n="50" d="100"/>
          <a:sy n="50" d="100"/>
        </p:scale>
        <p:origin x="-882" y="20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E2D6-9144-4A2E-A81C-665A957E81FA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332B-0D2B-4127-84F9-E4960236B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54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E2D6-9144-4A2E-A81C-665A957E81FA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332B-0D2B-4127-84F9-E4960236B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84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E2D6-9144-4A2E-A81C-665A957E81FA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332B-0D2B-4127-84F9-E4960236B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0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E2D6-9144-4A2E-A81C-665A957E81FA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332B-0D2B-4127-84F9-E4960236B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43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E2D6-9144-4A2E-A81C-665A957E81FA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332B-0D2B-4127-84F9-E4960236B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28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E2D6-9144-4A2E-A81C-665A957E81FA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332B-0D2B-4127-84F9-E4960236B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15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E2D6-9144-4A2E-A81C-665A957E81FA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332B-0D2B-4127-84F9-E4960236B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80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E2D6-9144-4A2E-A81C-665A957E81FA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332B-0D2B-4127-84F9-E4960236B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23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E2D6-9144-4A2E-A81C-665A957E81FA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332B-0D2B-4127-84F9-E4960236B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1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E2D6-9144-4A2E-A81C-665A957E81FA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332B-0D2B-4127-84F9-E4960236B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46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E2D6-9144-4A2E-A81C-665A957E81FA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332B-0D2B-4127-84F9-E4960236B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1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FE2D6-9144-4A2E-A81C-665A957E81FA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6332B-0D2B-4127-84F9-E4960236B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5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VLADISLAV\Desktop\Новая папка\IMG_20151022_115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3429000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LADISLAV\Desktop\Новая папка\IMG_20151022_1047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7600" y="-3276600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LADISLAV\Desktop\Новая папка\IMG_20151022_115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5200" y="-3124200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5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VLADISLAV\Desktop\Новая папка\IMG_20151022_1047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3429000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8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VLADISLAV\Desktop\Новая папка\IMG_20151022_115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-8763000"/>
            <a:ext cx="13716000" cy="24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3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VLADISLAV</dc:creator>
  <cp:lastModifiedBy>VLADISLAV</cp:lastModifiedBy>
  <cp:revision>1</cp:revision>
  <dcterms:created xsi:type="dcterms:W3CDTF">2015-11-29T17:59:40Z</dcterms:created>
  <dcterms:modified xsi:type="dcterms:W3CDTF">2015-11-29T18:05:48Z</dcterms:modified>
</cp:coreProperties>
</file>