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57" r:id="rId8"/>
    <p:sldId id="281" r:id="rId9"/>
    <p:sldId id="27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7CE9"/>
    <a:srgbClr val="4E76E8"/>
    <a:srgbClr val="5C81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60" d="100"/>
          <a:sy n="60" d="100"/>
        </p:scale>
        <p:origin x="-156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Y val="10"/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6988">
              <a:noFill/>
            </a:ln>
          </c:spPr>
          <c:dPt>
            <c:idx val="0"/>
            <c:explosion val="15"/>
            <c:spPr>
              <a:solidFill>
                <a:srgbClr val="FFCC00"/>
              </a:solidFill>
              <a:ln w="26988">
                <a:noFill/>
              </a:ln>
            </c:spPr>
          </c:dPt>
          <c:dPt>
            <c:idx val="1"/>
            <c:spPr>
              <a:solidFill>
                <a:srgbClr val="CC99FF"/>
              </a:solidFill>
              <a:ln w="26988">
                <a:noFill/>
              </a:ln>
            </c:spPr>
          </c:dPt>
          <c:dPt>
            <c:idx val="2"/>
            <c:spPr>
              <a:solidFill>
                <a:srgbClr val="33CCCC"/>
              </a:solidFill>
              <a:ln w="26988">
                <a:noFill/>
              </a:ln>
            </c:spPr>
          </c:dPt>
          <c:dPt>
            <c:idx val="3"/>
            <c:spPr>
              <a:solidFill>
                <a:srgbClr val="99CC00"/>
              </a:solidFill>
              <a:ln w="26988">
                <a:noFill/>
              </a:ln>
            </c:spPr>
          </c:dPt>
          <c:dLbls>
            <c:dLbl>
              <c:idx val="0"/>
              <c:layout>
                <c:manualLayout>
                  <c:x val="0.13746513303423968"/>
                  <c:y val="3.2980828195963457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Подвержены </a:t>
                    </a:r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сильному влиянию
80%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7.4818291870192788E-2"/>
                  <c:y val="-9.1029659097441207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Не </a:t>
                    </a:r>
                    <a:r>
                      <a: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подвержены</a:t>
                    </a:r>
                    <a:r>
                      <a: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
20%</a:t>
                    </a:r>
                  </a:p>
                </c:rich>
              </c:tx>
              <c:showCatName val="1"/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showCatName val="1"/>
            <c:showPercent val="1"/>
            <c:showLeaderLines val="1"/>
          </c:dLbls>
          <c:cat>
            <c:strRef>
              <c:f>Sheet1!$B$1:$E$1</c:f>
              <c:strCache>
                <c:ptCount val="2"/>
                <c:pt idx="0">
                  <c:v>Подвержены сильному влиянию</c:v>
                </c:pt>
                <c:pt idx="1">
                  <c:v>Не подвержены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698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91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Подвержены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занятий</c:v>
                </c:pt>
                <c:pt idx="1">
                  <c:v>После занятий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Неподвержены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занятий</c:v>
                </c:pt>
                <c:pt idx="1">
                  <c:v>После занятий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85</c:v>
                </c:pt>
              </c:numCache>
            </c:numRef>
          </c:val>
        </c:ser>
        <c:shape val="cylinder"/>
        <c:axId val="74624384"/>
        <c:axId val="74630272"/>
        <c:axId val="0"/>
      </c:bar3DChart>
      <c:catAx>
        <c:axId val="74624384"/>
        <c:scaling>
          <c:orientation val="minMax"/>
        </c:scaling>
        <c:axPos val="b"/>
        <c:tickLblPos val="nextTo"/>
        <c:crossAx val="74630272"/>
        <c:crosses val="autoZero"/>
        <c:auto val="1"/>
        <c:lblAlgn val="ctr"/>
        <c:lblOffset val="100"/>
      </c:catAx>
      <c:valAx>
        <c:axId val="74630272"/>
        <c:scaling>
          <c:orientation val="minMax"/>
        </c:scaling>
        <c:axPos val="l"/>
        <c:majorGridlines/>
        <c:numFmt formatCode="General" sourceLinked="1"/>
        <c:tickLblPos val="nextTo"/>
        <c:crossAx val="746243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3B0EC2B-9578-4DD0-8A1D-E410EDA9210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8A938-FB31-4455-8E69-F623162E33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745A-1D46-4CD3-88EC-0264E202BA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EEF6EB8-A4C6-4A84-91CF-09F601F07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D372-E594-4CB3-AF53-D63EDCE92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9F52-C7F4-41E2-825E-CEDAA993EE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DB57C-4D50-47C1-8F19-B22781A58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EA082-38C0-4279-AF35-1BECF16AA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9E3BC-737A-4A77-B450-027332667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FE7A3-7DB7-4370-A62A-867F195F2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E295B-057E-4442-B046-0500FCDCA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FC693-359B-43A3-ABB2-C60098DD2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p:oleObj spid="_x0000_s1041" name="Image" r:id="rId15" imgW="10793651" imgH="1498413" progId="">
              <p:embed/>
            </p:oleObj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BF0A68-15F7-4911-9128-AF786CDCB9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22\Desktop\&#1042;&#1080;&#1076;&#1077;&#1086;&#1091;&#1088;&#1086;&#1082;\&#1060;&#1080;&#1083;&#1100;&#1084;_0001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26" y="1571612"/>
            <a:ext cx="8786874" cy="682625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Физические упражнения как метод борьбы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предэкзаменационным стрессом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214290"/>
            <a:ext cx="1571604" cy="8572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57620" y="2500306"/>
            <a:ext cx="3143272" cy="738190"/>
          </a:xfrm>
        </p:spPr>
        <p:txBody>
          <a:bodyPr/>
          <a:lstStyle/>
          <a:p>
            <a:pPr algn="l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Подготовили: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Абдрахманов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Патрушева 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algn="l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Мачтакова Н.И.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I:\йога\йога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0" y="4393412"/>
            <a:ext cx="3000398" cy="225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I:\йога\йога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643446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I:\йога\йога 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8605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gray">
          <a:xfrm>
            <a:off x="0" y="142852"/>
            <a:ext cx="9144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МБОУ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«Гимназия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№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22» НМР РТ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j-ea"/>
                <a:cs typeface="Arial" charset="0"/>
              </a:rPr>
              <a:t>Научная работа по физической культуре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0" name="Подзаголовок 6"/>
          <p:cNvSpPr txBox="1">
            <a:spLocks/>
          </p:cNvSpPr>
          <p:nvPr/>
        </p:nvSpPr>
        <p:spPr bwMode="gray">
          <a:xfrm>
            <a:off x="3000364" y="6477000"/>
            <a:ext cx="314327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</a:t>
            </a:r>
            <a:r>
              <a:rPr lang="ru-RU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доки\Конференции\конференция 2010\Презентация Токинова Марина\imag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357562"/>
            <a:ext cx="4414827" cy="2900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43900" y="0"/>
            <a:ext cx="1000100" cy="571480"/>
          </a:xfrm>
          <a:prstGeom prst="roundRect">
            <a:avLst>
              <a:gd name="adj" fmla="val 35671"/>
            </a:avLst>
          </a:prstGeom>
          <a:solidFill>
            <a:srgbClr val="557CE9"/>
          </a:solidFill>
          <a:ln>
            <a:solidFill>
              <a:srgbClr val="557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G:\доки\Конференции\конференция 2010\Презентация Токинова Марина\yoga_tree_ill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233797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йога\йога 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йога\йога 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285861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500174"/>
            <a:ext cx="5657832" cy="3495684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/>
              <a:t>Актуальность</a:t>
            </a:r>
            <a:r>
              <a:rPr lang="ru-RU" sz="2800" dirty="0" smtClean="0"/>
              <a:t> выбранной темы не вызывает сомнений. Ведь стресс у выпускников это их главный враг. Поборов стресс, можно не боясь заявить, что дело завершено на 50 процентов.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43900" y="0"/>
            <a:ext cx="1000100" cy="571480"/>
          </a:xfrm>
          <a:prstGeom prst="roundRect">
            <a:avLst>
              <a:gd name="adj" fmla="val 35671"/>
            </a:avLst>
          </a:prstGeom>
          <a:solidFill>
            <a:srgbClr val="557CE9"/>
          </a:solidFill>
          <a:ln>
            <a:solidFill>
              <a:srgbClr val="557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3375973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643447"/>
            <a:ext cx="3266466" cy="221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4429156" cy="356712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Целью </a:t>
            </a:r>
            <a:r>
              <a:rPr lang="ru-RU" sz="2800" dirty="0" smtClean="0"/>
              <a:t>данной работы является накопление хорошей теоретической базы данных, анализ разработанной нами системы по борьбе с волнением.</a:t>
            </a:r>
          </a:p>
          <a:p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43900" y="0"/>
            <a:ext cx="1000100" cy="571480"/>
          </a:xfrm>
          <a:prstGeom prst="roundRect">
            <a:avLst>
              <a:gd name="adj" fmla="val 35671"/>
            </a:avLst>
          </a:prstGeom>
          <a:solidFill>
            <a:srgbClr val="557CE9"/>
          </a:solidFill>
          <a:ln>
            <a:solidFill>
              <a:srgbClr val="557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571768" cy="184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561332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оки\Конференции\конференция 2010\Презентация Токинова Марина\18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428736"/>
            <a:ext cx="2428860" cy="365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йога\йога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714884"/>
            <a:ext cx="25717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66872"/>
            <a:ext cx="8229600" cy="5105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Помочь будущим выпускникам преодолеть один из самых трудных этапов в жизни.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Проанализировать имеющуюся теоретическую базу.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оптимальной системы подготовки к экзаменам.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разработанной программы в работе современной школы.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43900" y="0"/>
            <a:ext cx="1000100" cy="571480"/>
          </a:xfrm>
          <a:prstGeom prst="roundRect">
            <a:avLst>
              <a:gd name="adj" fmla="val 35671"/>
            </a:avLst>
          </a:prstGeom>
          <a:solidFill>
            <a:srgbClr val="557CE9"/>
          </a:solidFill>
          <a:ln>
            <a:solidFill>
              <a:srgbClr val="557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йога\йога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61281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43900" y="0"/>
            <a:ext cx="1000100" cy="571480"/>
          </a:xfrm>
          <a:prstGeom prst="roundRect">
            <a:avLst>
              <a:gd name="adj" fmla="val 35671"/>
            </a:avLst>
          </a:prstGeom>
          <a:solidFill>
            <a:srgbClr val="557CE9"/>
          </a:solidFill>
          <a:ln>
            <a:solidFill>
              <a:srgbClr val="557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28596" y="990476"/>
          <a:ext cx="8215338" cy="586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G:\доки\Конференции\конференция 2010\Презентация Токинова Марина\DSCN1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285860"/>
            <a:ext cx="2690799" cy="201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ln>
            <a:solidFill>
              <a:srgbClr val="557CE9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43900" y="0"/>
            <a:ext cx="1000100" cy="571480"/>
          </a:xfrm>
          <a:prstGeom prst="roundRect">
            <a:avLst>
              <a:gd name="adj" fmla="val 35671"/>
            </a:avLst>
          </a:prstGeom>
          <a:solidFill>
            <a:srgbClr val="557CE9"/>
          </a:solidFill>
          <a:ln>
            <a:solidFill>
              <a:srgbClr val="557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Фильм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428736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143900" y="0"/>
            <a:ext cx="1000100" cy="571480"/>
          </a:xfrm>
          <a:prstGeom prst="roundRect">
            <a:avLst>
              <a:gd name="adj" fmla="val 35671"/>
            </a:avLst>
          </a:prstGeom>
          <a:solidFill>
            <a:srgbClr val="557CE9"/>
          </a:solidFill>
          <a:ln>
            <a:solidFill>
              <a:srgbClr val="557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571604" y="857232"/>
            <a:ext cx="6286544" cy="122397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Спасибо за внимание!</a:t>
            </a:r>
            <a:endParaRPr lang="ru-RU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214290"/>
            <a:ext cx="1571604" cy="8572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4" descr="I:\йога\йога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0" y="4393412"/>
            <a:ext cx="3000398" cy="225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I:\йога\йога 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78605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7l">
  <a:themeElements>
    <a:clrScheme name="Тема Office 3">
      <a:dk1>
        <a:srgbClr val="132767"/>
      </a:dk1>
      <a:lt1>
        <a:srgbClr val="FFFFFF"/>
      </a:lt1>
      <a:dk2>
        <a:srgbClr val="184BB2"/>
      </a:dk2>
      <a:lt2>
        <a:srgbClr val="C0C0C0"/>
      </a:lt2>
      <a:accent1>
        <a:srgbClr val="22A2E2"/>
      </a:accent1>
      <a:accent2>
        <a:srgbClr val="81CFEB"/>
      </a:accent2>
      <a:accent3>
        <a:srgbClr val="FFFFFF"/>
      </a:accent3>
      <a:accent4>
        <a:srgbClr val="0E2057"/>
      </a:accent4>
      <a:accent5>
        <a:srgbClr val="ABCEEE"/>
      </a:accent5>
      <a:accent6>
        <a:srgbClr val="74BBD5"/>
      </a:accent6>
      <a:hlink>
        <a:srgbClr val="55ABA9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cdb2004167l</Template>
  <TotalTime>102</TotalTime>
  <Words>116</Words>
  <Application>Microsoft Office PowerPoint</Application>
  <PresentationFormat>Экран (4:3)</PresentationFormat>
  <Paragraphs>20</Paragraphs>
  <Slides>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cdb2004167l</vt:lpstr>
      <vt:lpstr>Image</vt:lpstr>
      <vt:lpstr>Физические упражнения как метод борьбы  с предэкзаменационным стрессом</vt:lpstr>
      <vt:lpstr>Слайд 2</vt:lpstr>
      <vt:lpstr>Слайд 3</vt:lpstr>
      <vt:lpstr>Цель работы</vt:lpstr>
      <vt:lpstr>Задачи</vt:lpstr>
      <vt:lpstr>Опрос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упражнения как метод борьбы  с предэкзаменационным стрессом</dc:title>
  <dc:creator>Admin</dc:creator>
  <cp:lastModifiedBy>22</cp:lastModifiedBy>
  <cp:revision>20</cp:revision>
  <dcterms:created xsi:type="dcterms:W3CDTF">2011-01-21T02:25:42Z</dcterms:created>
  <dcterms:modified xsi:type="dcterms:W3CDTF">2015-10-30T09:04:41Z</dcterms:modified>
</cp:coreProperties>
</file>