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A60C6-558C-4880-BFE1-8C1BA8033B8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60156-DDC1-4C82-A0F0-9DD4763F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0156-DDC1-4C82-A0F0-9DD4763F4C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3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2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0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7B12-D7E0-4F0D-93C2-7B4BA579A0A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FF08-E52C-40AF-AFA0-67CD08DDF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5344"/>
          <a:stretch/>
        </p:blipFill>
        <p:spPr>
          <a:xfrm>
            <a:off x="0" y="1"/>
            <a:ext cx="9144000" cy="6901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2381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"Цветочная поляна"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368" y="148478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Мастер-класс по лепке из пластилина методом </a:t>
            </a:r>
            <a:r>
              <a:rPr lang="ru-RU" sz="2800" b="1" dirty="0" smtClean="0">
                <a:solidFill>
                  <a:schemeClr val="bg1"/>
                </a:solidFill>
              </a:rPr>
              <a:t>«скручивание»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8273" y="3707740"/>
            <a:ext cx="145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3 класса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14083" r="18574" b="20300"/>
          <a:stretch/>
        </p:blipFill>
        <p:spPr>
          <a:xfrm>
            <a:off x="107504" y="2708920"/>
            <a:ext cx="5208911" cy="31921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Приступаем к стеблю будущего цветка. Раскатываем синий и зеленый пластилин. Скручиваем в жгут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13841" r="31938" b="13574"/>
          <a:stretch/>
        </p:blipFill>
        <p:spPr>
          <a:xfrm>
            <a:off x="5320233" y="2708920"/>
            <a:ext cx="3240360" cy="34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r="24176"/>
          <a:stretch/>
        </p:blipFill>
        <p:spPr>
          <a:xfrm>
            <a:off x="4932040" y="1800945"/>
            <a:ext cx="3637261" cy="5008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r="15416"/>
          <a:stretch/>
        </p:blipFill>
        <p:spPr>
          <a:xfrm>
            <a:off x="214857" y="2303066"/>
            <a:ext cx="4741791" cy="45060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 задумке </a:t>
            </a:r>
            <a:r>
              <a:rPr lang="ru-RU" dirty="0" smtClean="0"/>
              <a:t>цветок </a:t>
            </a:r>
            <a:r>
              <a:rPr lang="ru-RU" dirty="0"/>
              <a:t>самое яркое пятно в композиции. Поэтому используем красный и оранжевый цвет. Раскатываем. Соединяем и накручиваем по кругу. Немного сдавливаем. Делаем еще один, но поменьше размером.   </a:t>
            </a:r>
          </a:p>
        </p:txBody>
      </p:sp>
    </p:spTree>
    <p:extLst>
      <p:ext uri="{BB962C8B-B14F-4D97-AF65-F5344CB8AC3E}">
        <p14:creationId xmlns:p14="http://schemas.microsoft.com/office/powerpoint/2010/main" val="28783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r="25828" b="22467"/>
          <a:stretch/>
        </p:blipFill>
        <p:spPr>
          <a:xfrm>
            <a:off x="827584" y="2724044"/>
            <a:ext cx="3139947" cy="34801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r="32881" b="28536"/>
          <a:stretch/>
        </p:blipFill>
        <p:spPr>
          <a:xfrm>
            <a:off x="5436096" y="2492896"/>
            <a:ext cx="2433610" cy="35262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736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того чтобы вдохнуть в нашу работу жизнь, мы слепим бабочку. Делаем из розового цвета основу для крыла. Скатываем два небольших шарика для рисунка на крыле. Складываем все друг на друга и сдавливаем. Формируем крылышко. Также делаем и второе крыло. Не забываем про туловище и усики бабочки. Все детали отложите в сторону. Они понадобятся на завершающем этапе.</a:t>
            </a:r>
          </a:p>
        </p:txBody>
      </p:sp>
    </p:spTree>
    <p:extLst>
      <p:ext uri="{BB962C8B-B14F-4D97-AF65-F5344CB8AC3E}">
        <p14:creationId xmlns:p14="http://schemas.microsoft.com/office/powerpoint/2010/main" val="9017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r="3128"/>
          <a:stretch/>
        </p:blipFill>
        <p:spPr>
          <a:xfrm>
            <a:off x="0" y="-12459"/>
            <a:ext cx="9144000" cy="69573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980728"/>
            <a:ext cx="6580145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Так будет выглядеть</a:t>
            </a:r>
          </a:p>
          <a:p>
            <a:pPr marL="0" indent="0">
              <a:buNone/>
            </a:pPr>
            <a:r>
              <a:rPr lang="ru-RU" dirty="0" smtClean="0"/>
              <a:t>наша бабочка.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380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396044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3. Соединяем все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детали в единую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композицию.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69516"/>
            <a:ext cx="8229600" cy="1252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Начинаем </a:t>
            </a:r>
            <a:r>
              <a:rPr lang="ru-RU" sz="3800" b="1" dirty="0">
                <a:solidFill>
                  <a:schemeClr val="bg1"/>
                </a:solidFill>
              </a:rPr>
              <a:t>с листочков. Далее стебель цветка и сам цветок. Завершаем поиском хорошего места для нашей бабочки.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1"/>
          <a:stretch/>
        </p:blipFill>
        <p:spPr>
          <a:xfrm>
            <a:off x="-252535" y="0"/>
            <a:ext cx="9396536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79" y="1772816"/>
            <a:ext cx="396044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Наслаждаемся результатом!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5589240"/>
            <a:ext cx="2242593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8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4005064"/>
            <a:ext cx="72934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понадобится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276872"/>
            <a:ext cx="3528392" cy="35283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Пластилин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 для раскатки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Цветной картон (желтый цвет)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бумага (зеленый цвет)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Ножницы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5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Делаем основу.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8356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128792" cy="1872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Вырезаем </a:t>
            </a:r>
            <a:r>
              <a:rPr lang="ru-RU" dirty="0"/>
              <a:t>из зеленой цветной бумаги полосу вдоль большой стороны шириной около 5-7 см. Край можно сделать волной как на фото.</a:t>
            </a:r>
          </a:p>
        </p:txBody>
      </p:sp>
    </p:spTree>
    <p:extLst>
      <p:ext uri="{BB962C8B-B14F-4D97-AF65-F5344CB8AC3E}">
        <p14:creationId xmlns:p14="http://schemas.microsoft.com/office/powerpoint/2010/main" val="4753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2. Преступаем к изготовлению  деталей цветочной композиции.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252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Нашу основу откладываем в сторону. Берем пластилин. Нам нужен желтый и светло-зеленый цвет для нашего первого листка.</a:t>
            </a:r>
          </a:p>
        </p:txBody>
      </p:sp>
    </p:spTree>
    <p:extLst>
      <p:ext uri="{BB962C8B-B14F-4D97-AF65-F5344CB8AC3E}">
        <p14:creationId xmlns:p14="http://schemas.microsoft.com/office/powerpoint/2010/main" val="26998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4" y="790736"/>
            <a:ext cx="9141972" cy="6094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Каждый цвет по отдельности раскатываем ладошками на доске.</a:t>
            </a:r>
          </a:p>
        </p:txBody>
      </p:sp>
    </p:spTree>
    <p:extLst>
      <p:ext uri="{BB962C8B-B14F-4D97-AF65-F5344CB8AC3E}">
        <p14:creationId xmlns:p14="http://schemas.microsoft.com/office/powerpoint/2010/main" val="12547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4" y="790736"/>
            <a:ext cx="9141972" cy="6094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Берем в руки и скручиваем  в жгут. Продолжаем пока не понравиться результат. Чем сильней скрутить, тем чаще будут чередоваться цвета. </a:t>
            </a:r>
          </a:p>
        </p:txBody>
      </p:sp>
    </p:spTree>
    <p:extLst>
      <p:ext uri="{BB962C8B-B14F-4D97-AF65-F5344CB8AC3E}">
        <p14:creationId xmlns:p14="http://schemas.microsoft.com/office/powerpoint/2010/main" val="2907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4" y="790736"/>
            <a:ext cx="9141972" cy="6094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Далее работаем большими и указательными пальцами. Постепенно и равномерно сжимаем наш жгут.  Придаем нужную форму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0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4" y="790736"/>
            <a:ext cx="9141972" cy="6094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После того, как определились с формой, стеком делаем надрезы по краям. </a:t>
            </a:r>
          </a:p>
        </p:txBody>
      </p:sp>
    </p:spTree>
    <p:extLst>
      <p:ext uri="{BB962C8B-B14F-4D97-AF65-F5344CB8AC3E}">
        <p14:creationId xmlns:p14="http://schemas.microsoft.com/office/powerpoint/2010/main" val="28916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80920" cy="55206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252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Аналогично делаем еще три, экспериментируя с цветом и степенью скручивания. Стоит так же попробовать использовать три цвета.</a:t>
            </a:r>
          </a:p>
        </p:txBody>
      </p:sp>
    </p:spTree>
    <p:extLst>
      <p:ext uri="{BB962C8B-B14F-4D97-AF65-F5344CB8AC3E}">
        <p14:creationId xmlns:p14="http://schemas.microsoft.com/office/powerpoint/2010/main" val="2593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302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"Цветочная поляна"</vt:lpstr>
      <vt:lpstr>Нам понадобится </vt:lpstr>
      <vt:lpstr>1. Делаем основу.</vt:lpstr>
      <vt:lpstr>2. Преступаем к изготовлению  деталей цветочной композиции.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Соединяем все детали в единую композицию.</vt:lpstr>
      <vt:lpstr>Наслаждаемся результатом!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"Цветочная поляна"</dc:title>
  <dc:creator>RePack by Diakov</dc:creator>
  <cp:lastModifiedBy>RePack by Diakov</cp:lastModifiedBy>
  <cp:revision>13</cp:revision>
  <dcterms:created xsi:type="dcterms:W3CDTF">2015-11-28T08:30:09Z</dcterms:created>
  <dcterms:modified xsi:type="dcterms:W3CDTF">2015-11-28T09:31:17Z</dcterms:modified>
</cp:coreProperties>
</file>