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71" r:id="rId4"/>
    <p:sldId id="275" r:id="rId5"/>
    <p:sldId id="272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73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102" y="-12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10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67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96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54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7524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746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717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51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01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72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875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045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190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885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542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906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68C40-4076-495D-A790-695FB4A7C70C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537647-61DE-4F98-B501-6905B9125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67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3347" y="2875003"/>
            <a:ext cx="123787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Красоту надо уметь замечать</a:t>
            </a:r>
            <a:endParaRPr lang="ru-RU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958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83828" y="4961434"/>
            <a:ext cx="129596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Монотипия – способ изображения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отпечатывание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QBx3NBwerf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1024" y="342445"/>
            <a:ext cx="4590288" cy="4672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02717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348"/>
          </a:xfrm>
        </p:spPr>
      </p:pic>
    </p:spTree>
    <p:extLst>
      <p:ext uri="{BB962C8B-B14F-4D97-AF65-F5344CB8AC3E}">
        <p14:creationId xmlns="" xmlns:p14="http://schemas.microsoft.com/office/powerpoint/2010/main" val="2716578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92000" cy="6868319"/>
          </a:xfrm>
        </p:spPr>
      </p:pic>
    </p:spTree>
    <p:extLst>
      <p:ext uri="{BB962C8B-B14F-4D97-AF65-F5344CB8AC3E}">
        <p14:creationId xmlns="" xmlns:p14="http://schemas.microsoft.com/office/powerpoint/2010/main" val="2156810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6c46a35e9e5a50b2cd7d69ef5a963fea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81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79a6944a0f08f342929705b31bff9bac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1" cy="6884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4266680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dierievia_liubuiutsia_svoim_otrazhieniiem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1" cy="6879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dierievia_liubuiutsia_svoim_otrazhieniiem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3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1\Desktop\dierievia_liubuiutsia_svoim_otrazhieniiem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906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856"/>
          </a:xfrm>
        </p:spPr>
      </p:pic>
      <p:sp>
        <p:nvSpPr>
          <p:cNvPr id="7" name="Прямоугольник 6"/>
          <p:cNvSpPr/>
          <p:nvPr/>
        </p:nvSpPr>
        <p:spPr>
          <a:xfrm>
            <a:off x="7185501" y="5925526"/>
            <a:ext cx="4879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Сергей Волков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324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367597" y="5934670"/>
            <a:ext cx="5812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/>
              <a:t>Валерий Маковой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869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92000" cy="6839987"/>
          </a:xfrm>
        </p:spPr>
      </p:pic>
      <p:sp>
        <p:nvSpPr>
          <p:cNvPr id="5" name="Прямоугольник 4"/>
          <p:cNvSpPr/>
          <p:nvPr/>
        </p:nvSpPr>
        <p:spPr>
          <a:xfrm>
            <a:off x="6658782" y="5934670"/>
            <a:ext cx="5604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Виктор </a:t>
            </a:r>
            <a:r>
              <a:rPr lang="ru-RU" sz="5400" dirty="0"/>
              <a:t>Воропаев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268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75249" cy="3502152"/>
          </a:xfrm>
        </p:spPr>
      </p:pic>
      <p:sp>
        <p:nvSpPr>
          <p:cNvPr id="5" name="Прямоугольник 4"/>
          <p:cNvSpPr/>
          <p:nvPr/>
        </p:nvSpPr>
        <p:spPr>
          <a:xfrm>
            <a:off x="3739223" y="2693015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Ива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1" y="1"/>
            <a:ext cx="5175249" cy="35021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80175" y="2578823"/>
            <a:ext cx="3267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Черёмуха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44" y="3502153"/>
            <a:ext cx="6351016" cy="33558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01544" y="6030575"/>
            <a:ext cx="2308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Ольха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629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19</Words>
  <Application>Microsoft Office PowerPoint</Application>
  <PresentationFormat>Произвольный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7</cp:revision>
  <dcterms:created xsi:type="dcterms:W3CDTF">2015-11-24T18:52:59Z</dcterms:created>
  <dcterms:modified xsi:type="dcterms:W3CDTF">2015-11-24T19:55:42Z</dcterms:modified>
</cp:coreProperties>
</file>