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634B79B-EBD2-4EDE-8868-76DD9FFB09ED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93D52CB-CD39-4E87-88FF-BECE6A7D57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B79B-EBD2-4EDE-8868-76DD9FFB09ED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D52CB-CD39-4E87-88FF-BECE6A7D57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B79B-EBD2-4EDE-8868-76DD9FFB09ED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D52CB-CD39-4E87-88FF-BECE6A7D57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B79B-EBD2-4EDE-8868-76DD9FFB09ED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D52CB-CD39-4E87-88FF-BECE6A7D57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B79B-EBD2-4EDE-8868-76DD9FFB09ED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D52CB-CD39-4E87-88FF-BECE6A7D57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B79B-EBD2-4EDE-8868-76DD9FFB09ED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D52CB-CD39-4E87-88FF-BECE6A7D57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634B79B-EBD2-4EDE-8868-76DD9FFB09ED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93D52CB-CD39-4E87-88FF-BECE6A7D573F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634B79B-EBD2-4EDE-8868-76DD9FFB09ED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93D52CB-CD39-4E87-88FF-BECE6A7D57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B79B-EBD2-4EDE-8868-76DD9FFB09ED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D52CB-CD39-4E87-88FF-BECE6A7D57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B79B-EBD2-4EDE-8868-76DD9FFB09ED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D52CB-CD39-4E87-88FF-BECE6A7D57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B79B-EBD2-4EDE-8868-76DD9FFB09ED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D52CB-CD39-4E87-88FF-BECE6A7D57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634B79B-EBD2-4EDE-8868-76DD9FFB09ED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93D52CB-CD39-4E87-88FF-BECE6A7D573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Кровеносная система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Биология 11б (</a:t>
            </a:r>
            <a:r>
              <a:rPr lang="ru-RU" dirty="0" err="1" smtClean="0"/>
              <a:t>х-б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rooperacii.ru/wp-content/uploads/2015/08/stroenie-sosudov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640959" cy="633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znanie.podelise.ru/tw_files2/urls_879/11/d-10121/10121_html_1037e1bc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7992888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boombob.ru/img/picture/Apr/06/180b98e4736cb32a8884eef1c63b4fc3/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712967" cy="619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uslide.ru/images/27/33174/736/img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496944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datas/biologija/Evoljutsija-krovenosnoj-sistemy-zhivotnykh/0005-005-TIP-MOLLJUSKI-Krovenosnaja-sistema-nezamknutaj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476672"/>
            <a:ext cx="8424936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datas/biologija/Evoljutsija-krovenosnoj-sistemy-zhivotnykh/0004-004-TIP-CHLENISTONOGIE-U-vsekh-krov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8568951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wpt.ru/uploads/presentation_screenshots/fc39a69af90e5c0a161873c9316dcb7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640960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uslide.ru/images/27/33174/960/img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424935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5klass.net/datas/biologija/Krovenosnaja-sistema-zhivotnykh/0009-009-Krovenosnaja-sistema-zhivotnykh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712967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datas/biologija/Rabota-serdtsa/0003-003-Stroenie-serdts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640959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syl.ru/misc/i/ai/112492/25719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8352928" cy="5832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22</TotalTime>
  <Words>7</Words>
  <Application>Microsoft Office PowerPoint</Application>
  <PresentationFormat>Экран (4:3)</PresentationFormat>
  <Paragraphs>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Городская</vt:lpstr>
      <vt:lpstr>Кровеносная система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Кровеносная система</dc:title>
  <dc:creator>home</dc:creator>
  <cp:lastModifiedBy>home</cp:lastModifiedBy>
  <cp:revision>3</cp:revision>
  <dcterms:created xsi:type="dcterms:W3CDTF">2015-11-07T11:38:00Z</dcterms:created>
  <dcterms:modified xsi:type="dcterms:W3CDTF">2015-11-07T12:00:59Z</dcterms:modified>
</cp:coreProperties>
</file>