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8AD4ED2-A331-414D-92F5-8309FEFD5768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625DF97-F1EC-49BC-A9FE-5A3B2239F94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AD4ED2-A331-414D-92F5-8309FEFD5768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25DF97-F1EC-49BC-A9FE-5A3B2239F9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8AD4ED2-A331-414D-92F5-8309FEFD5768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625DF97-F1EC-49BC-A9FE-5A3B2239F9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AD4ED2-A331-414D-92F5-8309FEFD5768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25DF97-F1EC-49BC-A9FE-5A3B2239F9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8AD4ED2-A331-414D-92F5-8309FEFD5768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625DF97-F1EC-49BC-A9FE-5A3B2239F94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AD4ED2-A331-414D-92F5-8309FEFD5768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25DF97-F1EC-49BC-A9FE-5A3B2239F9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AD4ED2-A331-414D-92F5-8309FEFD5768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25DF97-F1EC-49BC-A9FE-5A3B2239F9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AD4ED2-A331-414D-92F5-8309FEFD5768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25DF97-F1EC-49BC-A9FE-5A3B2239F9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8AD4ED2-A331-414D-92F5-8309FEFD5768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25DF97-F1EC-49BC-A9FE-5A3B2239F9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AD4ED2-A331-414D-92F5-8309FEFD5768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25DF97-F1EC-49BC-A9FE-5A3B2239F9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AD4ED2-A331-414D-92F5-8309FEFD5768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25DF97-F1EC-49BC-A9FE-5A3B2239F94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8AD4ED2-A331-414D-92F5-8309FEFD5768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625DF97-F1EC-49BC-A9FE-5A3B2239F94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Наследственная изменчивость человека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Биология 11 класс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rmarker.ru/p/allpic/32/13107-img_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7920879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myshared.ru/4/286010/slide_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0"/>
            <a:ext cx="7776863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rmarker.ru/p/allpic/32/13534-img_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7956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s00.infourok.ru/images/doc/223/22160/3/img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7704855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pt4web.ru/images/797/25734/310/img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056783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7/6351/img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88640"/>
            <a:ext cx="7992888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presentation.ru/documents/1b171f5532a79ff9bd7886f1d73ba00a/img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7776863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s00.infourok.ru/images/doc/143/165836/img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7920879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meditsina/Genetika-i-nasledstvennye-bolezni-cheloveka/0012-012-TSitogeneticheskij-meto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7920879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</TotalTime>
  <Words>6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Наследственная изменчивость человека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Наследственная изменчивость человека</dc:title>
  <dc:creator>home</dc:creator>
  <cp:lastModifiedBy>home</cp:lastModifiedBy>
  <cp:revision>1</cp:revision>
  <dcterms:created xsi:type="dcterms:W3CDTF">2015-11-06T13:45:22Z</dcterms:created>
  <dcterms:modified xsi:type="dcterms:W3CDTF">2015-11-06T13:51:56Z</dcterms:modified>
</cp:coreProperties>
</file>