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5FD76-154D-481B-95C8-E4E0B2FA3F3F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6AEF-B6AC-4BF9-9CF3-86B1A7E8C0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715039"/>
          </a:xfrm>
        </p:spPr>
        <p:txBody>
          <a:bodyPr>
            <a:noAutofit/>
          </a:bodyPr>
          <a:lstStyle/>
          <a:p>
            <a:r>
              <a:rPr lang="ru-RU" sz="13000" dirty="0" smtClean="0">
                <a:solidFill>
                  <a:srgbClr val="FFFF00"/>
                </a:solidFill>
              </a:rPr>
              <a:t>Весенние</a:t>
            </a:r>
            <a:br>
              <a:rPr lang="ru-RU" sz="13000" dirty="0" smtClean="0">
                <a:solidFill>
                  <a:srgbClr val="FFFF00"/>
                </a:solidFill>
              </a:rPr>
            </a:br>
            <a:r>
              <a:rPr lang="ru-RU" sz="13000" dirty="0" smtClean="0">
                <a:solidFill>
                  <a:srgbClr val="FFFF00"/>
                </a:solidFill>
              </a:rPr>
              <a:t> цветы</a:t>
            </a:r>
            <a:endParaRPr lang="ru-RU" sz="1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Гусиный </a:t>
            </a:r>
            <a:r>
              <a:rPr lang="ru-RU" dirty="0"/>
              <a:t>лук</a:t>
            </a:r>
          </a:p>
        </p:txBody>
      </p:sp>
      <p:pic>
        <p:nvPicPr>
          <p:cNvPr id="4" name="Содержимое 3" descr="https://encrypted-tbn1.gstatic.com/images?q=tbn:ANd9GcRwZ3fKBOWHrP1VivFQa7LdqxON38ulXfZa7F3WkFeordFiHbP-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8680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Красная книга</a:t>
            </a:r>
            <a:endParaRPr lang="ru-RU" dirty="0"/>
          </a:p>
        </p:txBody>
      </p:sp>
      <p:pic>
        <p:nvPicPr>
          <p:cNvPr id="4" name="Содержимое 3" descr="https://encrypted-tbn2.gstatic.com/images?q=tbn:ANd9GcTbdRfinQ6LI27RgcpoHuQcFiwKsgFhtBmlfGIr9ErH3SGfInBu3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643050"/>
            <a:ext cx="378621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data:image/jpeg;base64,/9j/4AAQSkZJRgABAQAAAQABAAD/2wCEAAkGBhQSERQUExQVFRUVGBoYFxgYGBgaGBgaHBwYHBgYGBoaHSceFxojGhgXHy8gIycpLCwsFx4xNTAqNSYrLCkBCQoKDgwOGg8PGiwkHSUsLCkpLCwpLCwsKSwsLCksLCwsLCwsLCwpLCwsLCwsLCwsLCwsLCksLCwsKSwsKSwsLP/AABEIAMIBAwMBIgACEQEDEQH/xAAcAAACAgMBAQAAAAAAAAAAAAAFBgMEAAIHAQj/xABDEAABAgMGBAMGAwYEBQUAAAABAhEAAyEEBRIxQVEGImFxgZGxE0KhwdHwIzLhBxRSYnLxM4KSohUWJHPCJTRDstL/xAAaAQADAQEBAQAAAAAAAAAAAAAAAQIDBAUG/8QAJxEAAgICAgIBBAIDAAAAAAAAAAECEQMhEjEEQVETYYGhMtEFInH/2gAMAwEAAhEDEQA/AFE2ecnNC/FJ+kYhahmlvBo6CHS5IcZEb6xoLQAKljud+5iHiQqEU2g7qHZSvrF2yXvNQeWbMDaY6fGGJctM04FpxAOWAqQO3m+VGgldV2vyolI9ml3cUBNQQVElWVQ9IzWK2HQsWfiO0JynLOeeE/KGbh1FqnpMxM1KBiI5gSSQ3gaGDEm7gVEYUDTIeWUE7IjCAlgAPv6+UaLFT2x2QzpSykIxYjqWCdcwBQCtB22hE41ulUpdnLu62FGoSEt1PNn1jpq1pw5UAqX2z++kKfHtnAkyZofkmA6/1eH5IMqTiI5bNnMiSnWXaJg/yrEsj4hcGLmv02aatQD4kpBHkfn8YBcUSDKtK0jILcdWJAPkYKXOgLtUtJAIWGrlVJb4iOffJMXs6XYbViWPapwihdJcl+hajawWk2hwdUu7t6vllAVCyhISQScNFZVZs9mfzglItaQgjIB6KdiWZnHeOxFBSWaZZ5eceGho4gNYbwWSagF8g500eDFln4nehO9T8IdgeFL5n9Y1wMK5EkjeMUtqh+ugDR5NU9Nvp90h2BoFg6ONh97xSt6E4csJxBg9eziLJWAS1WpFS1JKxUkHFQ+j+MFgJ3Gd2rmJSiWthidgkAl2cFWZD5DvAawXTNslpSl3UWoK+D6ikdKsNhBUTNFWYOKdT06RZt93pUkqIHIKUy2y6xDVjTLFhnBQTudNjtF9Utm84X7FacGFFeZyl/QnOCiLcEIeYsnvn2EOyQqlb9+kZihVtXExyQnz+ggSu9JpL4m7ACHYUdCK42eE2w8UzE0mDGN/eH1hqslsTMTiQQQftuhgETliYwJjwR6DABhiJSBrExERLUBDEar7xGURu8RlUUIwEDb4RketHkMVCjZUIWg0yLF9tX60+BjW0cMonpYKOFRJcMWfRL5Z7xPZrMlI6d9+nnBmQQVAgkBjRg3gAzCvhEGgFubhKVZ8aUqmcxFSsvyggNtUnKDsmxhIA7U69esbolB3bOJ0D7+9YYEaE+caqkZMKfSJiK943S2sICFKc38ID8YWb2ljmgVwjE39LH0eDOI5PGtos2NJQfeBHmG+cTJWmgOCcUjEJUz+UJPdPKD44X8Y3uCc1osx2Wkf71j0Ije+7OfZTEHOWr0ceiX8YoWCYxlnZf8A5Sz/AOUcUX0I7RJkg50ap+NO0VVqVhUUFIZL/DbQuR9iLRZJ6l/vyiCZLBYDUu4Ldwe7nyMdpRTu11TBMVRSmegCcqMKa9NYZJNoHQ7vC3bZ5SoIIGRLjPMjXLJ/Lwu2S8kVCkgFmCvj5wIArOKSRiJAAyAcEfXvEKFMDQgaP9N40nWgYc1HwLfeUe3YlK1OC4GnX79YYEdtvMSswCo1w7dTEFivpMyikgH3djAG8FkzJmIucRHkWiuhdXjRxVAdBScSQMtfhEwZgPOF26L7KgELOWR+v1g4qfyk7CMhFK8JyUnFkqoHbv30gDPtCllyYy2TVqLmNky+WJbopFYIjMEWAiLNhsBmLA01PSIUgNrlu4LJUoOkesGJMj2SnR4gZEfWLsuzhCQAGAj0h40sk9tF9ykfmWAdsz5DKBdq41lj8ktazv8Al+pitfliGIKAFaHwy++kDZdn+/pGsYpkstL43naSUt/mMWLLxis/ns5bdJPoR840s92k6RfFiAzjXhEQTsdsRNTiQe4NCO40idSYXZ9tEg4kiuo3GxhjQXAIyNRESjxYEUZEmKMiQFpSEkApIKVB6ZVqInsSMlDSFPhq9yQZK6KS+F8wR+ZHhmOhO0N9iVRqgv8AFnHpGcJKStFlwlvrFgK6ab/H4RAXLAxKk/3igJEiPMNXOUbJU0aJLwDMAyjJlS0amaTSNCqvqYQHJ+MrGJdrnDRfN4KDn/6nzhKlcoUNUqb/AGkeqI6d+06xf4cxObFJ8OZPmxEc0tKarI95AV4pLHzBfxjz+ptEs7WZuJCCNUgv3APzivMtGE/JhnpC/dl9FkI/jkS1I1qEgLA66+BiS321COVRdZamvRRjsjPkrKNrTPxKNSa7Z6CkTonkE4np0q+neAaryOJIVriA9afGN7vvMqDZlgfUH0jJZv8AfjXz+h6Dq7cUDpocQcdelIMcMLdKlguHJELaZw1QFPo9DDFw+oALSMiC3RxlHVH2IWJpcl9S/nHkqLE+TEQRFuQE0qkM1zrUqUXqAWHzhbRDnYrLglJTsK9zUxkwA15SmMaWdHIYtXomI7OnkMZTeikiGVIKiEjMw0XdYxLQwz1MAbtmNMSfDzhsRLpGcQZApEeGVFr2caqTGyJAt+yD7FTZpY+Wfwijcs5CmBorrl4Qct0t0KHQ+kJhLZRopUJoeRZQBA68pwlpKj4R5w1eJmpUlRcpZuo6wM40nVSnxjaD2SL9ptZmKc+UP1gU0mW+iUj4CES7bEZi0pGp+zHQEoAAGwhTexI9J6R5G+OMiRnKeMrGULTaJTpcpxdJgyV2NR5w7cPXmm0SETU0cMRsoUUkvtl5bxBZbLKtVkIBC0TRmMwW+BB03EJPA95qsVsmWScWC1YegX7ih0UmniIwiuMvsxnU1Ky6fbRumBl7zlS0KmJNQlw4dIVo75HQd4nsFtTNloUlQIUkEHbv1ftGifoYQZg5iAFxRqRFMtOhL5xoqYAMvv7BgGboXU7nKKs+3hKghy7OQM2jZVqCasau2zCABtyP3gKUCC+b0rSobJoqKsaVkfFV4SpkhbB1pqxBclmBG7O/hHNbRdayhKhKWBh/hUw5ShR8cKFeJjs8q6080xTF2wdNXEKd/KUCavGUvFU5ckxMSbFbmk2eYDzSSx/pf0YqEEZ1qQmcpKi1XrXlOxPj5RLNs0qYk8uFRDKKaO5BcjJ3GcA+I7KWQQMRSyTSpDUPmDHM8cseS30wsvXxOwqdNBLWCD9fKPLqnfiAaYpqD4KJEDbeomXLJzKQ46ih++sQ3PanUQSf8UEtmyqFoiKfb7sl9nSLuswVRsm7PrWCV22lCJ6pafcAxnRz6RDZCmWnUpDsSQ7Z1LVbKF66bwwqXMWfzsVb8xJ+ka5s/wBKUfv2UMFsk4VqTsf7fCKakQRtdWO1D4ZHy9IpkRs3TGaWfMd4epS8SQrcPCRZvzCGq6LRylJ0qO0FiK15xXlKaXF+9rIcJVt6QGtE/CgRy5p8ezaKtFqSKiHZAoIRLrViWkO7q+G0Fr94uNnmpAS6Q4L0c69tIwflwxR5T9ujTH4880uENsZSoOzhzVtSNY8KI5te15qtVrBlOBhSOwwupzs5MM/D9/LXMMpZCkpT+bWm56j5RGP/ACUJZfp1r0/k3z+BLFBSb3VtfAXvDlQonQH0hEmrhn4ivAKT7NJd8220EVrr4XxDFMDA5J+Zj1keayLg086/6R6xHxhL/ET2gmuQLGlS0ChzBgBe18C0KSQGbOrxqpEl3hxISkrPZ201+UFbXbw3KcVat84GS+SWBvUxCJytPvaJAKi9fun1jIDkH7eMhgIHDXEarDNdybPMPMNv5h1Go1HhBf8AaZc+NEu3SWKWSFlJd0lsEzwJbxTtGnENxJXK/eZKCmSuq054FZFaf5CfWK/B/EQlYrFamMiaClJVknFmCdEF3fQ13jli3/CX4GNFwcRIttj/ABFETEgJW2ZVov8ApND57RnBdsIRMQwwpXo9HdxXSg8zCJZP/TbeuROcyVHCo5PLVVEwdRQ/6hDBYb4XYp8z2yCJa1FJShLqPKMExDZghsi9YtSd2UtjhPveWmaiTUqUCpwOVKQCST3AJgZar0JNC0B+Fr5NotyytglaFpl0qlIAASf5gAfjFq8rMZcxSDpVJ3Gkb4akm2Nqi/Jt4wHEak0+/vKK9mlImz0JORNe2Z9IqWaSpbJSCo9PukGbluOYmclagAEvqCXwnbvDlp6NY0kF7TNGHCAAEhgBkBt2hUvUZ/fh2hgtJ5iIBW9LqIO1DGq0jEULWMJceUV5vMnev9viG8TF28EVceMUGbsfh1+9o58+4gbXxYCJSVPiSapO4IBbwMKVmVhmnx+ohyTNxSyg6FwNgXcf6g3gIT7SjDPHX9R6NHJF22SdStVs/AWf5af5qN1zgL78tI1mJHglvpENuvYJlWdIclZl4uzO3mBHlgtD2yzozdQ+P6RyeSnPLFIY/rlP2L+cD1oYxDbOIZaLQJAJO6hkk7NvF2YQa+f1j0pbGikVMXGkHbrW60tr6QHmSovcOrInJSereRpGSe6HQ5PC5xJw2uYAqQzjNDsD1HXpB/GwjELjXLijljxkOMnF2hH4enrlTSJiSlYyCgRWLd9SkGyzJi6qUtKZe9CcRHd1eQhqt1lRORhWHOm47HQwj2qzqs8xpicSQ5So6dtAfsR8353i5MD+p/KKTS+zftnreHli5fDu/wDtekZKT+7ySoj8SYa9Bon5n9ItWO1hKGKkuc2Ir3gZPvALYFiGdmoNh+seyLAFkM/bT4xzeIsmsqim10r/AGdOaeLI2skmvx+g/dNuBmpIAWxZof2hP4Ss6ELWSEhtzr00hnXb0CmJLnRxH03jym4J5Ozwsqgpvh19wTxeoewIjmU2YUqcGHnjS3UCX6wg2gx0pmTClkvnRfn9YJ+3BaE5a2iRN/iQgCY+AlgoVwvv0iiRuFobL1jIBy70QsYgtBByOJvnGQWgAXBfGhsp9lOddnUMJBqZb5sNU5unqW2N/jHhhMsCbLIVZ5jGWoFwgqqEvqk6HwgDarLLtAxyeVYDqlk8yeoPvo66a7m3w7xUbOhVmnpC5C3DKyGLPtWrjI1rpyt8lT/A6sFW63GbJEua5mSKSlHWX70o9vzJ25hqGM3HeQtFmVJmVmShiSp64AGd905dmgNftkwLLYij3FFnbRyKE6PrnAuTPVLViQWNRTYhiOxBhRn8htdjFJ4kRJnSpgrhLrI1fPo7Ex1C+bCJ8pM1Bfldxqk1B+fjHAb4nYpjJcAl6lyTqomOg/su46wgWSa/L/hKOX/bPqPLaOvG/RQx3RalSZjnI0PaGyXag4YuFBx1/WBN53aGxy6pzI2/SBtlvBUs0qNRF8vTKWwpa1soxRXUF2rFxc4LDjI1EDbS4LxonaJAd4WWp+3gVPlgQ0T5biA9qlID43ZjkWI61BcDaOTMxgKZOZlda/f9Q/3QGvmSywdlD40+kXJaWXMkr+waEj/afCK961lIUc2Y905/FJjljqRBGLZzpKvdIA6Mlh6vEqbeUz/abYsPdmHrA+cHWANTF20yWEtOtT6Q+K5KXsZYu5RxhZcnED3rDQOIsNqKRzYUKSK8uKii4H5uUFPcvC7M/DlA6vEd0J/ExHR6nc9exMXlbapDOj2K0iagLRkcxqk7H66xbsM/BOQo/wATHxp8453/AMwrsZdNRWhdi+h6Q/2C8JU0nCxKQQuWcwDR+o6xnfJJ+ykxzVGrwMui8cacB/MihfMjQ/LwgmY64zTVk0eBUazSF0ICu8ZijUK2/SNAE3ijhn2R9tJfB7yf4eo6eka3PafalKFrwpGw+/Mw3TJ4qDV6d/0hamoQiYUoAA6egjzcvi8Zc4de0dCyclUhrl3JLwYUp/zE1+EWbtuBMutSdz8oA3XfqpSgFElGo27Q6WW1ImJxIUCOnz2johFMxlo59xov8VthClNMMvF8x7QqFqaI3SIZVmGB1+Vs6+jEeYghMEUbwsxmS1IGZZutcor0yRNjIszLCtJIKSCOhjIwA6Xfn7PSkiZZFcw5vZuxBz/DVv0MKU9WMlE5OCYKGmGuxT7h+HaOygMfj839IE8RXDJtSecMsZLT+cd/4h0Pwhzxe4jo5nYbcZB9nNGKUadR2+n2Yb2uTAkTEEKQqoIyb6ekFb1uCbZ0tNTjlZCakOBsFfw9j4QMlWhchx+eWqrZjuOv2Y5tpju9MAhCcQxgtpuDt1i4mUAnl5DnmKnXtFy23KFSzNQQE54dfDttpAebb8EhSG5ianpv5xtF2Na0xyuP9pSpJCLQSUsGWnMbhQ94DJ86aw4o9lak+0kLSf6Tynw909PSOD2ezrmGlQMydB1g/cJMkKWhUxK8gUGjbneoy2eN3LWxo6qha0cqnBGX6Rire/5h5QpWL9pyk8k9AmgahgryPKT5QSk8YWCdlNMpWy0qH1HxgUqWhhQzq0LiBN9nlLg94vTE0dK0GBVuvDAD7XBg3Cg/kYwnl3tDoXb8UykKGSggE9CkfWMstzLmJdYwpfF/MaV7A1842nNMSkh8PKz5sKD0h9sqEKkulqpD7uf1jBNxVCjFM5/aLvCJqcIo1BnG4shUsqDkJFegGZ+MGpBwWuUR7pPoYr3Ugi0TEAFi+IgOEoOZPSojOWVxf4sbSBl9T0BCUj8zu/SA060syX+YJi1xSkSzLUknmT8QTl0ZqQDSoEPrrHXjqa5ENbGi8Ue1swVrh+OfqDE0gKXakTUqKMIJcFs2YP1f4RpdacdnSnf7+cG5NhKcDANR3aop5xx/UUXXxYi9auIJkoImgjG7ANRQ94HcQ6XFxdKtKeUgLGaCaj6jrHPLfLE1SgfdAA7lyfgBFy45aLMtADGYpQAJ3Janm0XDJxVrt+i+zpuMGILTbGivLxMwQrzBiOZYpp934iO2M/kRobSe0B7cOZxFxdnmOxQoRImwK/hPkYpyTEUkLJFRFm673VImBQqnJQ3H1if/AIRNVlLV5GILbcUyWgqWABs9fKEkDZSvy1CZNUpORgRMRFtQiGYI0JB01MaBNY3tczCDrt0iim0Gjl4BBIHpGQONqO8ZAA+X1bJwnAS5YmJzLnCU1IAfwftFtckuArp8Y3lWBEt1AEglq1YtQvmwAilNkqQl0TCpAqKFxXm6gBn1pDKIr/t2GUEByZh5kBmZJBru8Id6WdMpRwlIBGLATQ7sfdMZxXfxEwJxlkcpYEDdR3Z6eHWKaVBcsrUo1qEsMlAJxKplzeDdoxnFS7CrIkzin8hOB+ZG3hA+8LICMaPyv/pOx6H9ILy5UtCkS1EpBS6JiVBYSCWwrSBR2OuxaCn/ACulBKnKkqGjYSPpHNbi6Y1BihdduEqn5QQUqADuDVuoMW7llEupKaFTV13YCjAQSm3EgA8g6a+seWJ04UqYlJJrQM7/ADamkaxmmVTRWkXOVEgpS6nYuAe5BqA0a2vhr2KWGEqVn9P7Q9cNWQWllH2TqOFRyQg6jcEU6V2MM0q6whytKVsCxFNKO+bRrRIpcP2cqkHE7hKcxXKsKHGNhoFDQsY6FNlhSlqSWWrMZBsshT+8Lt72THImDX5xzvUrK7R7ZZKLRZJK0JqEiWoAZKS2Q6ivjDDZbGES00q1YF/szlH93my1gpUJjsQxYgN6Qyrl8rbZxg1xk0VH5E+2SQJ6SNFeoIioiYUfvKsiyU/En0CYJ36nCoHr6RRtcnlnHcA+sY5km1fv+xMSuI5jok6sPVj84GYeWgaCd9odEsdx8EwPlLoBHpY1UaIG/gq7TPVLQpRSACaZsNto6ZMuSWJbM9KPn0hS4MseGZL0aSPMl4e7UohAjgyRTei4oR7fYxZipbOFVHRVA3zhUtFtKl4irXl3pqAModuIJhShT5UoesJabMnESO/YaAbRthx0TJHSeHOKvbIAUfxUjmGWL+YfPZ4apFtBGfWOIhKkEKQopWC4IzH2Ic7h4n9oAFMheT5IX/8Ak9Mtto60hHRpa3i5ItRNHrCzYb2YsqnpBmVNeoMNqhBK0FdUgMWfz/sYAcVoUUChABrByVaHzzhU4wvEqIQDQZ94aAVZy4qTJkTTlRTmPGqQjxdXBqDAq2SCiocp32giVxoVtFONiA4tX8o84yK1s4ZmKWoomnCS4BUadPDKMjKmVo7LeNowzFIFACK70+bxXm2sM9MWSU1qzVceUS2+RjcqfIgYdxl8YWrztRTLTSpcDTN9fAxTATP2g3imZNUEZkDFQeSaOPGCtgRJRZgUq5RLLmoJ5Q6QKgcyWcZPAS9OH5hnYyAUqDKcsx0y8PKDdlukSLJgUlwpKzicmhJAYaN1FaGMW6TKSFFNtfCpCU5kgGoUHzIht4TtqlY1qmDASxlkE82eJLZQhTJiRhQFUGpoz55aR1WXdyJaEpxAoloQCoNzFhiIOpd67QuKfY7o9vKwYedLFJ2gTbrtCkkj4RVvPjlEu1qQl12ZWHMMxIBUpOoqTSCku3oIdBdJyjJxoadlbge8xZ1mVOmHCHKAoDAwqzir1OcP8u2oWlqkGuo0p4Qm2K7wiai0KQlSEqcAsQcwSBqQfi0NF22sLSlRIDsVDQPoTG0W62SYu7QlRIJdvWBUuyFKiWCgTTvBS2ylypjTCwUThdiKUo2jxKoyyQkMS9a+cS42CI5i/Yp5khKlYS+pFQG6eseSbUlSj1HpAriGUErJBIwMGJzqwA65mkUZV5+zWgmiSWPjGMo3KykTcT2c0gYtP4Sv6R6GDt9OpIYFRfIVMUrFd5mWZwK41Jc7D9YwzQbWgeznl7WYqCSBQFQ9IGy5XNDff8sSUIGVVeJpWAt3q5gQlzsMzHXFviTR0LhBCpi1LSklDYAW2aG+0ookQG4DkoFkQQC6gSp83cgimWQgneSsCSrINR9ekZyx10UmJfGE9yANSPhABgH09Y2t16CdNUQXSCQPDMx5ZZjpNO/0jaCpEs3MskPVhr/aPJVkKsSXI+/gIttMAZCXZJJyAarmCNyWQKlpKjzGpLs40b6RYixcdsWgJlzVpUaAAPQd9PSGeRa1S6g02V9YTbdccpCVrHKp8WMKKsJ2bKLVg4kWuQ9CVAoLgaapOj7wWFDuOIE4XqD5jzhctk8qUSdYQbTeEyWvkWUE6A6/zaNE9k40mAtMQCN8oWgoZZ6dopTIjlcUSVDmQU6VBr2Yl4s2S8JM4lMsYiMwxDebRqpJE0yjMMRKSdjBC81CSjGoYR0YmFK8uLz+WUnP3lZ+AEWsi9BTCc69ZaCUqUxGY+MZCx+7A1W5UakvqYyI+oOj6HtFtSEg8tAairaffaFe8LMJqc3INCC6ejntHspIUGqxAZiQx3pnttGWlSmASOUOQpqgipBPo2kN7A3QmWhJ5QFEAEPQ1cv1DPC9xhPkSgEh0haaJSNhhBB7u4Ogg7dxQpRYgpUQ6iMjXEQBo9AYXOPLpmz1ypktL+zSQrQqdRPKNczlvES6Gc0vCSZasBrkoHoRT4QWn3pjlywoKQj3UhRICXyAPXF5xPevDM1MhFomANhGVQahgpXuqYgN0iC7+HbRPKjJllaZZBOwqwFc6nSI9DCMi6kTiEYakVI93Lmpm20E7r4an2eaUrJNnSlwojcthYFxWLV23NaUTCm0S1pSoJQFgApyIAcHQIOT5VzjoFnu38NKUqURU1cnoovuYEgYuS5pViEvMBgCNaU6AEQfsV0rTImFaklQDkdCdN2jyXIwzlqSGD0SaZUK6ekTzSy8KlBkk8wdyDqxOwpFUIjTNxpRjqfygH1r41jSZYkypje+av01yyiGbPQtQOIFttcqeWsW/wDhX/yKCmJZJJbRy/gYQAi9EpOJyCnMvuBpsXMLV63NNnJ/CSQlLOSQxfLLaGG8E+1XglJIflBIr1J0eGW5LAmXKQhwoNmRr1EKhi/wnZp6ZaVTDhLEJUmr6EvqfGCF1WcpkTHqTOmVZtc20fODJu8MGPKmvQRUtEoh3ICTU6U1MTONrQ0cl48/MjuYt8A8Fm0KxrLSxViWJzyPhBLi+6f3ubL/AHZIUiWyVKcBJIzbd4fbguv2MpCCQSBUjLsIcFoT7LV13SiRKZAYO+5JOcDeKbtmWmUpCSELUOQkM1Rl3FIYweUBgzvFW2h6irZdPOLoDgki7ZkiaJM0Mo81CCGOrjtByy2dnFWyENPF1xpUv2oU6gkAgbO7dCCdKQvSpnMlwaZ/OEIJybACiofE4z23EaSZSQgBIZqAxJYrQEq5taeB+cFFhCUMtwNTt4QALHFctQs7+0ITQYNFdYHS7wUJaU0UlLOCANKh82fSCl7WZC2IxkJDMqoHYQKttkThwpSxoXr5iM3JPSKopX57HBiJKSQfy5lTUDHR9Yo2RZ9mAsVd+pBi5fdlVMMtCQCAM2aozEVJaUuE5EUUDpBVILsJ8PWNc5QySEl8RqB4bw12CwSpAJpjUSpStT2GlICXZNEmWSD+erD4QF4mvQzpyZPMjBVTZkkDQZBoy3J16NFSVh2970TOWUFQKUNh/nWXfuEiveEc2f8AEU3uk+sFpKkpYMZhDAP7vlrHt42UImAChYFXc6eEaQ0Q3ZHKQ4B3EexGmcBTbrGRZB1aTJCAUEuQ9e3p+sXLvtCS4o+TEUDtX184rWOUUIFCoqNSda18Bk2rRVne0E1RkocHN9VClToPjG7EWLbZJUlJnJCvZyw6kJYp0ZgakudD5QFTf6rUpCEpUheJQSmvKDlUtV6bwesdomlbKlLCPzBTFIBrQUYihB6QSsl1J/ePbguQCitXJrWrFny6mJasBWvm7bYbMmTIZVnU2NFBiILkDFWhIqD7vhFvhu5zKkITMJBJxgO6RiUpxQdB4w3CSQvlz+CTme36GFm8LCqdaG9spK5RC8IS1HrVw5PzgoArfayqV7NIJwsSwdQDuSSGY1i9d8wITkzCpJYJbc6DKsQWeyKQcaixbQ9s+hHygbeNiMyXMSkFKVAS1ks4FCQwDl2GeVc4BEieJJKyoyjjIJxJYhq51oR2i/I9lN5gQSQAU6KAcHswrXOFqwXImWr+QhqF8TFxi6ZQbsYIICQAAHYihfMPmRQwiihabvJmtLTy0PKwYjNoNpmBmL5tXJ/r9Ils5D0oRU5NTTcACLE6zoWkEMFF3OjuGYDLWCgKa0oKxy827fPaJxZkkjA4ox7/ACiIpIKgaDbXqYIymw7UplvWupgArSwQSC51jS22THJWFh3BFCzHQk7RdCHyNYitko+yWAASQQx7vBQAK6rCgJQj8iQddDkXg5ZJQS9SRASWDTtUbeMFLrWWY7+UABVOUQTZAIrR9PnEqVVoPjGk0MdwT9+sMADbZGeoII65U+Mc7noImEnNy/yjpN8gpClCtCWGrdo5+JOM83eJYFi75gUpJUKPUNtqIaLfNs65CiVDLlY1fSkLMs4Tymu3TWJ7DNwEKUQUtVxUdoANkXSQEur82dKiK9ruvCoYCpRAcp1HUfSGFdq9qxSVMAAlJZwGf61hft85PtyUqPtHwlFaBgQonIv8ozklFWkVHb2TW4oRZzMUlvZqSolqv5V7QjGcmbahNUOVSshpD77F5ZxBwocz5Z6PR4W7Xw2JNplqkzAUqAKgAWSTol9Wq3WJb0UlsmtBS4dkgB6MG6neE2TNUta1FVVLLr/iAoANhDFf1jPtAA4SrXMjQvtvA613CuzSSsgK5mYg5PmN6+sZ4YOrLzTT1RpLnJk1Z1b6A5BhqesC7fanbE5LVzfd4ve3CkYm5TU9OgiheIBSknNvGNkYg5U2MiNU4RkaCPppN0uKqPZvtnNYnTd4y0f5RNKnj46xZWp2y3ffvG9Eg632fEkJ06O/UHyePbPJCUhKQQBod4uEEeOzx6mW+cIRWZlkvVsiG+OsLd/n2U2XLHKClwakqV/B1FN8zDHOUHZidIF3vc0yYtC0gcoyLYg2TV38oljILBbSpRS5Oaq1OxDDQQakWblUzCjkENXr97QGuiSpClqU4KgB/fYwWkWx2AdWhYMl+5yzJhADVXUynDkE0ADMda7dI2t6C6XOEg4aMzPUd4KkKTuAGZneuv8AaK9rsgVLKgATXrXMZwUMormuosThwk0Ar46QRstoCsJD1o2mev3tAi5bK6yZhJUACEgsln1SM60hktEgEDD/AJqaAQhldMsOopyO9a9Iy1fhpJBSBkkHVxXsaekaW9OBaQlVMLnfYhtaxFOOLAJgxpxVJZtanaADeXPbCcwp8i9R2+6RbkqcUbfOv39Yr/ustCipNFZFIZtGI6ttHkqakKIRmdNP7wxA29LOJeOYgBAzpV3NRXKLdzW0TGUGKFDNNajZqZuIqcQWdc+TaJdUKSnlIrjUwIT0dxG3B93GVZkJV+ZqjqS5yzrC9gGp94pSdlNQa+MDVX05wpGZqTp1j212NTlTAt6QFnWgYmPKHBxNp08KwBYUvqepMpSZZBJbmAr1zhMlSOZnzOF4cEALCQBjBIGIbZQAve7RJE1uZCSSSammWWkJiL0jh9BYsSoUCsn6Rui5MKcQZv5gCDuGgZct7rmIAZgGz6hwIv2i8VJOHIAO1cz3HpAB4i0hEzC6Ur/loAKunuRATiCbLQFTU0WgYi4PMHAYda+MW7xTzIm4Q4AfUHqTvAe/rWFoWlRDgDl2U/KAdYmVUUg3Z7djkCrJIcgsKioIJr4RojF7JUyUylMQgFubEMBppmYVv+Er/fAVKOFEtLgktUsQBDtctslqHswC6SARu7kNtHLrJJI33CNlZdkEwATkAJcKchyCAKDo8XkS5a0pSscj5sSGI2yixeVjCFVYF+YdBkRvnEF6LUJZI5eUAUOEgAbjOmkdaVaOZuzknFV2izTJktKhgC6eNQG0oYoW0/ggJOZY9oa/2h3eqZKTN7uSQHbQasABnHPLMtaVgJd38IVFEqbtWQ4QsjcJLHtSMh4kTZhSHWp8tNKfKPYZPI7JMi1ZRXy+cZGR0Ekr0Hh843Tl4R7GRJRGaAEZ7+Ji1hp4mPYyBiAqx/1Cuw+cTa+UZGRIG+iu31iG20lFqcvzj2MhMYNuj/3B/wC03xEGRmmPYyGMjtwpL/qEQWk85GmPLTJMZGRIIgtQrM+9or3Wef72jIyAAlasz2PpElmHKntGRkMTIZx5DCdxNRUwCgAy0yjIyExIsXKfwz/UYu2yqVPXlOddIyMhALfCw/DP9Z9It2lRxqroIyMhIaPbWr/pz3PoI5bOmkzVuSeZOvURkZCl0VEbeJ1kTixI/DRl2gZYLYsTlELWCVIqFEHWMjIwxdm0+jrlqL3jZwaj93TTTI6eA8o8vj/CP9I+UZGR1o5n2I3F6AZMkEAj2ic+8CJdlQLwmAISBy0ADe88exkZvsTI7UllqA3MZGRkW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data:image/jpeg;base64,/9j/4AAQSkZJRgABAQAAAQABAAD/2wCEAAkGBhQSERQUExQVFRUVGBoYFxgYGBgaGBgaHBwYHBgYGBoaHSceFxojGhgXHy8gIycpLCwsFx4xNTAqNSYrLCkBCQoKDgwOGg8PGiwkHSUsLCkpLCwpLCwsKSwsLCksLCwsLCwsLCwpLCwsLCwsLCwsLCwsLCksLCwsKSwsKSwsLP/AABEIAMIBAwMBIgACEQEDEQH/xAAcAAACAgMBAQAAAAAAAAAAAAAFBgMEAAIHAQj/xABDEAABAgMGBAMGAwYEBQUAAAABAhEAAyEEBRIxQVEGImFxgZGxE0KhwdHwIzLhBxRSYnLxM4KSohUWJHPCJTRDstL/xAAaAQADAQEBAQAAAAAAAAAAAAAAAQIDBAUG/8QAJxEAAgICAgIBBAIDAAAAAAAAAAECEQMhEjEEQVETYYGhMtEFInH/2gAMAwEAAhEDEQA/AFE2ecnNC/FJ+kYhahmlvBo6CHS5IcZEb6xoLQAKljud+5iHiQqEU2g7qHZSvrF2yXvNQeWbMDaY6fGGJctM04FpxAOWAqQO3m+VGgldV2vyolI9ml3cUBNQQVElWVQ9IzWK2HQsWfiO0JynLOeeE/KGbh1FqnpMxM1KBiI5gSSQ3gaGDEm7gVEYUDTIeWUE7IjCAlgAPv6+UaLFT2x2QzpSykIxYjqWCdcwBQCtB22hE41ulUpdnLu62FGoSEt1PNn1jpq1pw5UAqX2z++kKfHtnAkyZofkmA6/1eH5IMqTiI5bNnMiSnWXaJg/yrEsj4hcGLmv02aatQD4kpBHkfn8YBcUSDKtK0jILcdWJAPkYKXOgLtUtJAIWGrlVJb4iOffJMXs6XYbViWPapwihdJcl+hajawWk2hwdUu7t6vllAVCyhISQScNFZVZs9mfzglItaQgjIB6KdiWZnHeOxFBSWaZZ5eceGho4gNYbwWSagF8g500eDFln4nehO9T8IdgeFL5n9Y1wMK5EkjeMUtqh+ugDR5NU9Nvp90h2BoFg6ONh97xSt6E4csJxBg9eziLJWAS1WpFS1JKxUkHFQ+j+MFgJ3Gd2rmJSiWthidgkAl2cFWZD5DvAawXTNslpSl3UWoK+D6ikdKsNhBUTNFWYOKdT06RZt93pUkqIHIKUy2y6xDVjTLFhnBQTudNjtF9Utm84X7FacGFFeZyl/QnOCiLcEIeYsnvn2EOyQqlb9+kZihVtXExyQnz+ggSu9JpL4m7ACHYUdCK42eE2w8UzE0mDGN/eH1hqslsTMTiQQQftuhgETliYwJjwR6DABhiJSBrExERLUBDEar7xGURu8RlUUIwEDb4RketHkMVCjZUIWg0yLF9tX60+BjW0cMonpYKOFRJcMWfRL5Z7xPZrMlI6d9+nnBmQQVAgkBjRg3gAzCvhEGgFubhKVZ8aUqmcxFSsvyggNtUnKDsmxhIA7U69esbolB3bOJ0D7+9YYEaE+caqkZMKfSJiK943S2sICFKc38ID8YWb2ljmgVwjE39LH0eDOI5PGtos2NJQfeBHmG+cTJWmgOCcUjEJUz+UJPdPKD44X8Y3uCc1osx2Wkf71j0Ije+7OfZTEHOWr0ceiX8YoWCYxlnZf8A5Sz/AOUcUX0I7RJkg50ap+NO0VVqVhUUFIZL/DbQuR9iLRZJ6l/vyiCZLBYDUu4Ldwe7nyMdpRTu11TBMVRSmegCcqMKa9NYZJNoHQ7vC3bZ5SoIIGRLjPMjXLJ/Lwu2S8kVCkgFmCvj5wIArOKSRiJAAyAcEfXvEKFMDQgaP9N40nWgYc1HwLfeUe3YlK1OC4GnX79YYEdtvMSswCo1w7dTEFivpMyikgH3djAG8FkzJmIucRHkWiuhdXjRxVAdBScSQMtfhEwZgPOF26L7KgELOWR+v1g4qfyk7CMhFK8JyUnFkqoHbv30gDPtCllyYy2TVqLmNky+WJbopFYIjMEWAiLNhsBmLA01PSIUgNrlu4LJUoOkesGJMj2SnR4gZEfWLsuzhCQAGAj0h40sk9tF9ykfmWAdsz5DKBdq41lj8ktazv8Al+pitfliGIKAFaHwy++kDZdn+/pGsYpkstL43naSUt/mMWLLxis/ns5bdJPoR840s92k6RfFiAzjXhEQTsdsRNTiQe4NCO40idSYXZ9tEg4kiuo3GxhjQXAIyNRESjxYEUZEmKMiQFpSEkApIKVB6ZVqInsSMlDSFPhq9yQZK6KS+F8wR+ZHhmOhO0N9iVRqgv8AFnHpGcJKStFlwlvrFgK6ab/H4RAXLAxKk/3igJEiPMNXOUbJU0aJLwDMAyjJlS0amaTSNCqvqYQHJ+MrGJdrnDRfN4KDn/6nzhKlcoUNUqb/AGkeqI6d+06xf4cxObFJ8OZPmxEc0tKarI95AV4pLHzBfxjz+ptEs7WZuJCCNUgv3APzivMtGE/JhnpC/dl9FkI/jkS1I1qEgLA66+BiS321COVRdZamvRRjsjPkrKNrTPxKNSa7Z6CkTonkE4np0q+neAaryOJIVriA9afGN7vvMqDZlgfUH0jJZv8AfjXz+h6Dq7cUDpocQcdelIMcMLdKlguHJELaZw1QFPo9DDFw+oALSMiC3RxlHVH2IWJpcl9S/nHkqLE+TEQRFuQE0qkM1zrUqUXqAWHzhbRDnYrLglJTsK9zUxkwA15SmMaWdHIYtXomI7OnkMZTeikiGVIKiEjMw0XdYxLQwz1MAbtmNMSfDzhsRLpGcQZApEeGVFr2caqTGyJAt+yD7FTZpY+Wfwijcs5CmBorrl4Qct0t0KHQ+kJhLZRopUJoeRZQBA68pwlpKj4R5w1eJmpUlRcpZuo6wM40nVSnxjaD2SL9ptZmKc+UP1gU0mW+iUj4CES7bEZi0pGp+zHQEoAAGwhTexI9J6R5G+OMiRnKeMrGULTaJTpcpxdJgyV2NR5w7cPXmm0SETU0cMRsoUUkvtl5bxBZbLKtVkIBC0TRmMwW+BB03EJPA95qsVsmWScWC1YegX7ih0UmniIwiuMvsxnU1Ky6fbRumBl7zlS0KmJNQlw4dIVo75HQd4nsFtTNloUlQIUkEHbv1ftGifoYQZg5iAFxRqRFMtOhL5xoqYAMvv7BgGboXU7nKKs+3hKghy7OQM2jZVqCasau2zCABtyP3gKUCC+b0rSobJoqKsaVkfFV4SpkhbB1pqxBclmBG7O/hHNbRdayhKhKWBh/hUw5ShR8cKFeJjs8q6080xTF2wdNXEKd/KUCavGUvFU5ckxMSbFbmk2eYDzSSx/pf0YqEEZ1qQmcpKi1XrXlOxPj5RLNs0qYk8uFRDKKaO5BcjJ3GcA+I7KWQQMRSyTSpDUPmDHM8cseS30wsvXxOwqdNBLWCD9fKPLqnfiAaYpqD4KJEDbeomXLJzKQ46ih++sQ3PanUQSf8UEtmyqFoiKfb7sl9nSLuswVRsm7PrWCV22lCJ6pafcAxnRz6RDZCmWnUpDsSQ7Z1LVbKF66bwwqXMWfzsVb8xJ+ka5s/wBKUfv2UMFsk4VqTsf7fCKakQRtdWO1D4ZHy9IpkRs3TGaWfMd4epS8SQrcPCRZvzCGq6LRylJ0qO0FiK15xXlKaXF+9rIcJVt6QGtE/CgRy5p8ezaKtFqSKiHZAoIRLrViWkO7q+G0Fr94uNnmpAS6Q4L0c69tIwflwxR5T9ujTH4880uENsZSoOzhzVtSNY8KI5te15qtVrBlOBhSOwwupzs5MM/D9/LXMMpZCkpT+bWm56j5RGP/ACUJZfp1r0/k3z+BLFBSb3VtfAXvDlQonQH0hEmrhn4ivAKT7NJd8220EVrr4XxDFMDA5J+Zj1keayLg086/6R6xHxhL/ET2gmuQLGlS0ChzBgBe18C0KSQGbOrxqpEl3hxISkrPZ201+UFbXbw3KcVat84GS+SWBvUxCJytPvaJAKi9fun1jIDkH7eMhgIHDXEarDNdybPMPMNv5h1Go1HhBf8AaZc+NEu3SWKWSFlJd0lsEzwJbxTtGnENxJXK/eZKCmSuq054FZFaf5CfWK/B/EQlYrFamMiaClJVknFmCdEF3fQ13jli3/CX4GNFwcRIttj/ABFETEgJW2ZVov8ApND57RnBdsIRMQwwpXo9HdxXSg8zCJZP/TbeuROcyVHCo5PLVVEwdRQ/6hDBYb4XYp8z2yCJa1FJShLqPKMExDZghsi9YtSd2UtjhPveWmaiTUqUCpwOVKQCST3AJgZar0JNC0B+Fr5NotyytglaFpl0qlIAASf5gAfjFq8rMZcxSDpVJ3Gkb4akm2Nqi/Jt4wHEak0+/vKK9mlImz0JORNe2Z9IqWaSpbJSCo9PukGbluOYmclagAEvqCXwnbvDlp6NY0kF7TNGHCAAEhgBkBt2hUvUZ/fh2hgtJ5iIBW9LqIO1DGq0jEULWMJceUV5vMnev9viG8TF28EVceMUGbsfh1+9o58+4gbXxYCJSVPiSapO4IBbwMKVmVhmnx+ohyTNxSyg6FwNgXcf6g3gIT7SjDPHX9R6NHJF22SdStVs/AWf5af5qN1zgL78tI1mJHglvpENuvYJlWdIclZl4uzO3mBHlgtD2yzozdQ+P6RyeSnPLFIY/rlP2L+cD1oYxDbOIZaLQJAJO6hkk7NvF2YQa+f1j0pbGikVMXGkHbrW60tr6QHmSovcOrInJSereRpGSe6HQ5PC5xJw2uYAqQzjNDsD1HXpB/GwjELjXLijljxkOMnF2hH4enrlTSJiSlYyCgRWLd9SkGyzJi6qUtKZe9CcRHd1eQhqt1lRORhWHOm47HQwj2qzqs8xpicSQ5So6dtAfsR8353i5MD+p/KKTS+zftnreHli5fDu/wDtekZKT+7ySoj8SYa9Bon5n9ItWO1hKGKkuc2Ir3gZPvALYFiGdmoNh+seyLAFkM/bT4xzeIsmsqim10r/AGdOaeLI2skmvx+g/dNuBmpIAWxZof2hP4Ss6ELWSEhtzr00hnXb0CmJLnRxH03jym4J5Ozwsqgpvh19wTxeoewIjmU2YUqcGHnjS3UCX6wg2gx0pmTClkvnRfn9YJ+3BaE5a2iRN/iQgCY+AlgoVwvv0iiRuFobL1jIBy70QsYgtBByOJvnGQWgAXBfGhsp9lOddnUMJBqZb5sNU5unqW2N/jHhhMsCbLIVZ5jGWoFwgqqEvqk6HwgDarLLtAxyeVYDqlk8yeoPvo66a7m3w7xUbOhVmnpC5C3DKyGLPtWrjI1rpyt8lT/A6sFW63GbJEua5mSKSlHWX70o9vzJ25hqGM3HeQtFmVJmVmShiSp64AGd905dmgNftkwLLYij3FFnbRyKE6PrnAuTPVLViQWNRTYhiOxBhRn8htdjFJ4kRJnSpgrhLrI1fPo7Ex1C+bCJ8pM1Bfldxqk1B+fjHAb4nYpjJcAl6lyTqomOg/su46wgWSa/L/hKOX/bPqPLaOvG/RQx3RalSZjnI0PaGyXag4YuFBx1/WBN53aGxy6pzI2/SBtlvBUs0qNRF8vTKWwpa1soxRXUF2rFxc4LDjI1EDbS4LxonaJAd4WWp+3gVPlgQ0T5biA9qlID43ZjkWI61BcDaOTMxgKZOZlda/f9Q/3QGvmSywdlD40+kXJaWXMkr+waEj/afCK961lIUc2Y905/FJjljqRBGLZzpKvdIA6Mlh6vEqbeUz/abYsPdmHrA+cHWANTF20yWEtOtT6Q+K5KXsZYu5RxhZcnED3rDQOIsNqKRzYUKSK8uKii4H5uUFPcvC7M/DlA6vEd0J/ExHR6nc9exMXlbapDOj2K0iagLRkcxqk7H66xbsM/BOQo/wATHxp8453/AMwrsZdNRWhdi+h6Q/2C8JU0nCxKQQuWcwDR+o6xnfJJ+ykxzVGrwMui8cacB/MihfMjQ/LwgmY64zTVk0eBUazSF0ICu8ZijUK2/SNAE3ijhn2R9tJfB7yf4eo6eka3PafalKFrwpGw+/Mw3TJ4qDV6d/0hamoQiYUoAA6egjzcvi8Zc4de0dCyclUhrl3JLwYUp/zE1+EWbtuBMutSdz8oA3XfqpSgFElGo27Q6WW1ImJxIUCOnz2johFMxlo59xov8VthClNMMvF8x7QqFqaI3SIZVmGB1+Vs6+jEeYghMEUbwsxmS1IGZZutcor0yRNjIszLCtJIKSCOhjIwA6Xfn7PSkiZZFcw5vZuxBz/DVv0MKU9WMlE5OCYKGmGuxT7h+HaOygMfj839IE8RXDJtSecMsZLT+cd/4h0Pwhzxe4jo5nYbcZB9nNGKUadR2+n2Yb2uTAkTEEKQqoIyb6ekFb1uCbZ0tNTjlZCakOBsFfw9j4QMlWhchx+eWqrZjuOv2Y5tpju9MAhCcQxgtpuDt1i4mUAnl5DnmKnXtFy23KFSzNQQE54dfDttpAebb8EhSG5ianpv5xtF2Na0xyuP9pSpJCLQSUsGWnMbhQ94DJ86aw4o9lak+0kLSf6Tynw909PSOD2ezrmGlQMydB1g/cJMkKWhUxK8gUGjbneoy2eN3LWxo6qha0cqnBGX6Rire/5h5QpWL9pyk8k9AmgahgryPKT5QSk8YWCdlNMpWy0qH1HxgUqWhhQzq0LiBN9nlLg94vTE0dK0GBVuvDAD7XBg3Cg/kYwnl3tDoXb8UykKGSggE9CkfWMstzLmJdYwpfF/MaV7A1842nNMSkh8PKz5sKD0h9sqEKkulqpD7uf1jBNxVCjFM5/aLvCJqcIo1BnG4shUsqDkJFegGZ+MGpBwWuUR7pPoYr3Ugi0TEAFi+IgOEoOZPSojOWVxf4sbSBl9T0BCUj8zu/SA060syX+YJi1xSkSzLUknmT8QTl0ZqQDSoEPrrHXjqa5ENbGi8Ue1swVrh+OfqDE0gKXakTUqKMIJcFs2YP1f4RpdacdnSnf7+cG5NhKcDANR3aop5xx/UUXXxYi9auIJkoImgjG7ANRQ94HcQ6XFxdKtKeUgLGaCaj6jrHPLfLE1SgfdAA7lyfgBFy45aLMtADGYpQAJ3Janm0XDJxVrt+i+zpuMGILTbGivLxMwQrzBiOZYpp934iO2M/kRobSe0B7cOZxFxdnmOxQoRImwK/hPkYpyTEUkLJFRFm673VImBQqnJQ3H1if/AIRNVlLV5GILbcUyWgqWABs9fKEkDZSvy1CZNUpORgRMRFtQiGYI0JB01MaBNY3tczCDrt0iim0Gjl4BBIHpGQONqO8ZAA+X1bJwnAS5YmJzLnCU1IAfwftFtckuArp8Y3lWBEt1AEglq1YtQvmwAilNkqQl0TCpAqKFxXm6gBn1pDKIr/t2GUEByZh5kBmZJBru8Id6WdMpRwlIBGLATQ7sfdMZxXfxEwJxlkcpYEDdR3Z6eHWKaVBcsrUo1qEsMlAJxKplzeDdoxnFS7CrIkzin8hOB+ZG3hA+8LICMaPyv/pOx6H9ILy5UtCkS1EpBS6JiVBYSCWwrSBR2OuxaCn/ACulBKnKkqGjYSPpHNbi6Y1BihdduEqn5QQUqADuDVuoMW7llEupKaFTV13YCjAQSm3EgA8g6a+seWJ04UqYlJJrQM7/ADamkaxmmVTRWkXOVEgpS6nYuAe5BqA0a2vhr2KWGEqVn9P7Q9cNWQWllH2TqOFRyQg6jcEU6V2MM0q6whytKVsCxFNKO+bRrRIpcP2cqkHE7hKcxXKsKHGNhoFDQsY6FNlhSlqSWWrMZBsshT+8Lt72THImDX5xzvUrK7R7ZZKLRZJK0JqEiWoAZKS2Q6ivjDDZbGES00q1YF/szlH93my1gpUJjsQxYgN6Qyrl8rbZxg1xk0VH5E+2SQJ6SNFeoIioiYUfvKsiyU/En0CYJ36nCoHr6RRtcnlnHcA+sY5km1fv+xMSuI5jok6sPVj84GYeWgaCd9odEsdx8EwPlLoBHpY1UaIG/gq7TPVLQpRSACaZsNto6ZMuSWJbM9KPn0hS4MseGZL0aSPMl4e7UohAjgyRTei4oR7fYxZipbOFVHRVA3zhUtFtKl4irXl3pqAModuIJhShT5UoesJabMnESO/YaAbRthx0TJHSeHOKvbIAUfxUjmGWL+YfPZ4apFtBGfWOIhKkEKQopWC4IzH2Ic7h4n9oAFMheT5IX/8Ak9Mtto60hHRpa3i5ItRNHrCzYb2YsqnpBmVNeoMNqhBK0FdUgMWfz/sYAcVoUUChABrByVaHzzhU4wvEqIQDQZ94aAVZy4qTJkTTlRTmPGqQjxdXBqDAq2SCiocp32giVxoVtFONiA4tX8o84yK1s4ZmKWoomnCS4BUadPDKMjKmVo7LeNowzFIFACK70+bxXm2sM9MWSU1qzVceUS2+RjcqfIgYdxl8YWrztRTLTSpcDTN9fAxTATP2g3imZNUEZkDFQeSaOPGCtgRJRZgUq5RLLmoJ5Q6QKgcyWcZPAS9OH5hnYyAUqDKcsx0y8PKDdlukSLJgUlwpKzicmhJAYaN1FaGMW6TKSFFNtfCpCU5kgGoUHzIht4TtqlY1qmDASxlkE82eJLZQhTJiRhQFUGpoz55aR1WXdyJaEpxAoloQCoNzFhiIOpd67QuKfY7o9vKwYedLFJ2gTbrtCkkj4RVvPjlEu1qQl12ZWHMMxIBUpOoqTSCku3oIdBdJyjJxoadlbge8xZ1mVOmHCHKAoDAwqzir1OcP8u2oWlqkGuo0p4Qm2K7wiai0KQlSEqcAsQcwSBqQfi0NF22sLSlRIDsVDQPoTG0W62SYu7QlRIJdvWBUuyFKiWCgTTvBS2ylypjTCwUThdiKUo2jxKoyyQkMS9a+cS42CI5i/Yp5khKlYS+pFQG6eseSbUlSj1HpAriGUErJBIwMGJzqwA65mkUZV5+zWgmiSWPjGMo3KykTcT2c0gYtP4Sv6R6GDt9OpIYFRfIVMUrFd5mWZwK41Jc7D9YwzQbWgeznl7WYqCSBQFQ9IGy5XNDff8sSUIGVVeJpWAt3q5gQlzsMzHXFviTR0LhBCpi1LSklDYAW2aG+0ookQG4DkoFkQQC6gSp83cgimWQgneSsCSrINR9ekZyx10UmJfGE9yANSPhABgH09Y2t16CdNUQXSCQPDMx5ZZjpNO/0jaCpEs3MskPVhr/aPJVkKsSXI+/gIttMAZCXZJJyAarmCNyWQKlpKjzGpLs40b6RYixcdsWgJlzVpUaAAPQd9PSGeRa1S6g02V9YTbdccpCVrHKp8WMKKsJ2bKLVg4kWuQ9CVAoLgaapOj7wWFDuOIE4XqD5jzhctk8qUSdYQbTeEyWvkWUE6A6/zaNE9k40mAtMQCN8oWgoZZ6dopTIjlcUSVDmQU6VBr2Yl4s2S8JM4lMsYiMwxDebRqpJE0yjMMRKSdjBC81CSjGoYR0YmFK8uLz+WUnP3lZ+AEWsi9BTCc69ZaCUqUxGY+MZCx+7A1W5UakvqYyI+oOj6HtFtSEg8tAairaffaFe8LMJqc3INCC6ejntHspIUGqxAZiQx3pnttGWlSmASOUOQpqgipBPo2kN7A3QmWhJ5QFEAEPQ1cv1DPC9xhPkSgEh0haaJSNhhBB7u4Ogg7dxQpRYgpUQ6iMjXEQBo9AYXOPLpmz1ypktL+zSQrQqdRPKNczlvES6Gc0vCSZasBrkoHoRT4QWn3pjlywoKQj3UhRICXyAPXF5xPevDM1MhFomANhGVQahgpXuqYgN0iC7+HbRPKjJllaZZBOwqwFc6nSI9DCMi6kTiEYakVI93Lmpm20E7r4an2eaUrJNnSlwojcthYFxWLV23NaUTCm0S1pSoJQFgApyIAcHQIOT5VzjoFnu38NKUqURU1cnoovuYEgYuS5pViEvMBgCNaU6AEQfsV0rTImFaklQDkdCdN2jyXIwzlqSGD0SaZUK6ekTzSy8KlBkk8wdyDqxOwpFUIjTNxpRjqfygH1r41jSZYkypje+av01yyiGbPQtQOIFttcqeWsW/wDhX/yKCmJZJJbRy/gYQAi9EpOJyCnMvuBpsXMLV63NNnJ/CSQlLOSQxfLLaGG8E+1XglJIflBIr1J0eGW5LAmXKQhwoNmRr1EKhi/wnZp6ZaVTDhLEJUmr6EvqfGCF1WcpkTHqTOmVZtc20fODJu8MGPKmvQRUtEoh3ICTU6U1MTONrQ0cl48/MjuYt8A8Fm0KxrLSxViWJzyPhBLi+6f3ubL/AHZIUiWyVKcBJIzbd4fbguv2MpCCQSBUjLsIcFoT7LV13SiRKZAYO+5JOcDeKbtmWmUpCSELUOQkM1Rl3FIYweUBgzvFW2h6irZdPOLoDgki7ZkiaJM0Mo81CCGOrjtByy2dnFWyENPF1xpUv2oU6gkAgbO7dCCdKQvSpnMlwaZ/OEIJybACiofE4z23EaSZSQgBIZqAxJYrQEq5taeB+cFFhCUMtwNTt4QALHFctQs7+0ITQYNFdYHS7wUJaU0UlLOCANKh82fSCl7WZC2IxkJDMqoHYQKttkThwpSxoXr5iM3JPSKopX57HBiJKSQfy5lTUDHR9Yo2RZ9mAsVd+pBi5fdlVMMtCQCAM2aozEVJaUuE5EUUDpBVILsJ8PWNc5QySEl8RqB4bw12CwSpAJpjUSpStT2GlICXZNEmWSD+erD4QF4mvQzpyZPMjBVTZkkDQZBoy3J16NFSVh2970TOWUFQKUNh/nWXfuEiveEc2f8AEU3uk+sFpKkpYMZhDAP7vlrHt42UImAChYFXc6eEaQ0Q3ZHKQ4B3EexGmcBTbrGRZB1aTJCAUEuQ9e3p+sXLvtCS4o+TEUDtX184rWOUUIFCoqNSda18Bk2rRVne0E1RkocHN9VClToPjG7EWLbZJUlJnJCvZyw6kJYp0ZgakudD5QFTf6rUpCEpUheJQSmvKDlUtV6bwesdomlbKlLCPzBTFIBrQUYihB6QSsl1J/ePbguQCitXJrWrFny6mJasBWvm7bYbMmTIZVnU2NFBiILkDFWhIqD7vhFvhu5zKkITMJBJxgO6RiUpxQdB4w3CSQvlz+CTme36GFm8LCqdaG9spK5RC8IS1HrVw5PzgoArfayqV7NIJwsSwdQDuSSGY1i9d8wITkzCpJYJbc6DKsQWeyKQcaixbQ9s+hHygbeNiMyXMSkFKVAS1ks4FCQwDl2GeVc4BEieJJKyoyjjIJxJYhq51oR2i/I9lN5gQSQAU6KAcHswrXOFqwXImWr+QhqF8TFxi6ZQbsYIICQAAHYihfMPmRQwiihabvJmtLTy0PKwYjNoNpmBmL5tXJ/r9Ils5D0oRU5NTTcACLE6zoWkEMFF3OjuGYDLWCgKa0oKxy827fPaJxZkkjA4ox7/ACiIpIKgaDbXqYIymw7UplvWupgArSwQSC51jS22THJWFh3BFCzHQk7RdCHyNYitko+yWAASQQx7vBQAK6rCgJQj8iQddDkXg5ZJQS9SRASWDTtUbeMFLrWWY7+UABVOUQTZAIrR9PnEqVVoPjGk0MdwT9+sMADbZGeoII65U+Mc7noImEnNy/yjpN8gpClCtCWGrdo5+JOM83eJYFi75gUpJUKPUNtqIaLfNs65CiVDLlY1fSkLMs4Tymu3TWJ7DNwEKUQUtVxUdoANkXSQEur82dKiK9ruvCoYCpRAcp1HUfSGFdq9qxSVMAAlJZwGf61hft85PtyUqPtHwlFaBgQonIv8ozklFWkVHb2TW4oRZzMUlvZqSolqv5V7QjGcmbahNUOVSshpD77F5ZxBwocz5Z6PR4W7Xw2JNplqkzAUqAKgAWSTol9Wq3WJb0UlsmtBS4dkgB6MG6neE2TNUta1FVVLLr/iAoANhDFf1jPtAA4SrXMjQvtvA613CuzSSsgK5mYg5PmN6+sZ4YOrLzTT1RpLnJk1Z1b6A5BhqesC7fanbE5LVzfd4ve3CkYm5TU9OgiheIBSknNvGNkYg5U2MiNU4RkaCPppN0uKqPZvtnNYnTd4y0f5RNKnj46xZWp2y3ffvG9Eg632fEkJ06O/UHyePbPJCUhKQQBod4uEEeOzx6mW+cIRWZlkvVsiG+OsLd/n2U2XLHKClwakqV/B1FN8zDHOUHZidIF3vc0yYtC0gcoyLYg2TV38oljILBbSpRS5Oaq1OxDDQQakWblUzCjkENXr97QGuiSpClqU4KgB/fYwWkWx2AdWhYMl+5yzJhADVXUynDkE0ADMda7dI2t6C6XOEg4aMzPUd4KkKTuAGZneuv8AaK9rsgVLKgATXrXMZwUMormuosThwk0Ar46QRstoCsJD1o2mev3tAi5bK6yZhJUACEgsln1SM60hktEgEDD/AJqaAQhldMsOopyO9a9Iy1fhpJBSBkkHVxXsaekaW9OBaQlVMLnfYhtaxFOOLAJgxpxVJZtanaADeXPbCcwp8i9R2+6RbkqcUbfOv39Yr/ustCipNFZFIZtGI6ttHkqakKIRmdNP7wxA29LOJeOYgBAzpV3NRXKLdzW0TGUGKFDNNajZqZuIqcQWdc+TaJdUKSnlIrjUwIT0dxG3B93GVZkJV+ZqjqS5yzrC9gGp94pSdlNQa+MDVX05wpGZqTp1j212NTlTAt6QFnWgYmPKHBxNp08KwBYUvqepMpSZZBJbmAr1zhMlSOZnzOF4cEALCQBjBIGIbZQAve7RJE1uZCSSSammWWkJiL0jh9BYsSoUCsn6Rui5MKcQZv5gCDuGgZct7rmIAZgGz6hwIv2i8VJOHIAO1cz3HpAB4i0hEzC6Ur/loAKunuRATiCbLQFTU0WgYi4PMHAYda+MW7xTzIm4Q4AfUHqTvAe/rWFoWlRDgDl2U/KAdYmVUUg3Z7djkCrJIcgsKioIJr4RojF7JUyUylMQgFubEMBppmYVv+Er/fAVKOFEtLgktUsQBDtctslqHswC6SARu7kNtHLrJJI33CNlZdkEwATkAJcKchyCAKDo8XkS5a0pSscj5sSGI2yixeVjCFVYF+YdBkRvnEF6LUJZI5eUAUOEgAbjOmkdaVaOZuzknFV2izTJktKhgC6eNQG0oYoW0/ggJOZY9oa/2h3eqZKTN7uSQHbQasABnHPLMtaVgJd38IVFEqbtWQ4QsjcJLHtSMh4kTZhSHWp8tNKfKPYZPI7JMi1ZRXy+cZGR0Ekr0Hh843Tl4R7GRJRGaAEZ7+Ji1hp4mPYyBiAqx/1Cuw+cTa+UZGRIG+iu31iG20lFqcvzj2MhMYNuj/3B/wC03xEGRmmPYyGMjtwpL/qEQWk85GmPLTJMZGRIIgtQrM+9or3Wef72jIyAAlasz2PpElmHKntGRkMTIZx5DCdxNRUwCgAy0yjIyExIsXKfwz/UYu2yqVPXlOddIyMhALfCw/DP9Z9It2lRxqroIyMhIaPbWr/pz3PoI5bOmkzVuSeZOvURkZCl0VEbeJ1kTixI/DRl2gZYLYsTlELWCVIqFEHWMjIwxdm0+jrlqL3jZwaj93TTTI6eA8o8vj/CP9I+UZGR1o5n2I3F6AZMkEAj2ic+8CJdlQLwmAISBy0ADe88exkZvsTI7UllqA3MZGRkW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http://maminiskazki.ru/wp-content/uploads/2012/03/%D0%BF%D0%BE%D0%B4%D1%81%D0%BD%D0%B5%D0%B6%D0%BD%D0%B8%D0%B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8680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Подснежник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Мать-мачеха</a:t>
            </a:r>
            <a:endParaRPr lang="ru-RU" dirty="0"/>
          </a:p>
        </p:txBody>
      </p:sp>
      <p:pic>
        <p:nvPicPr>
          <p:cNvPr id="4" name="Содержимое 3" descr="https://encrypted-tbn1.gstatic.com/images?q=tbn:ANd9GcQM2hbT4lulrESrZ85wWI4-MrmFnEVGA_gYMhHccGwCz7aqxpV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8001056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Нарцисс</a:t>
            </a:r>
            <a:endParaRPr lang="ru-RU" dirty="0"/>
          </a:p>
        </p:txBody>
      </p:sp>
      <p:pic>
        <p:nvPicPr>
          <p:cNvPr id="4" name="Содержимое 3" descr="http://img1.liveinternet.ru/images/attach/c/5/85/560/85560551_narciss_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414340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http://belflora.com/catalog/narcissus/images/View/Narcissus_Tete-A-Te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428736"/>
            <a:ext cx="378621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Ландыш</a:t>
            </a:r>
            <a:endParaRPr lang="ru-RU" dirty="0"/>
          </a:p>
        </p:txBody>
      </p:sp>
      <p:pic>
        <p:nvPicPr>
          <p:cNvPr id="4" name="Содержимое 3" descr="http://womanest.ru/wp-content/uploads/2013/07/101landish34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11294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Тюльпаны</a:t>
            </a:r>
            <a:endParaRPr lang="ru-RU" dirty="0"/>
          </a:p>
        </p:txBody>
      </p:sp>
      <p:pic>
        <p:nvPicPr>
          <p:cNvPr id="4" name="Содержимое 3" descr="https://encrypted-tbn0.gstatic.com/images?q=tbn:ANd9GcSx06boy7W6pwdz6DV7g0agmGOuTOjMp0U5Ku6pZibekCsWwGoh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807249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Медуница</a:t>
            </a:r>
            <a:endParaRPr lang="ru-RU" dirty="0"/>
          </a:p>
        </p:txBody>
      </p:sp>
      <p:pic>
        <p:nvPicPr>
          <p:cNvPr id="4" name="Содержимое 3" descr="https://encrypted-tbn1.gstatic.com/images?q=tbn:ANd9GcRh5Nitgx5a52Ze7Egq_yIIEzlT8gyhMLyRKGS3e7-lMvTojaG-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80010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Ветреница</a:t>
            </a:r>
            <a:endParaRPr lang="ru-RU" dirty="0"/>
          </a:p>
        </p:txBody>
      </p:sp>
      <p:pic>
        <p:nvPicPr>
          <p:cNvPr id="4" name="Содержимое 3" descr="https://encrypted-tbn0.gstatic.com/images?q=tbn:ANd9GcShtpObgtHZ6FKavBdkJzT8lpcoVUh7VnjJWPMECnqWKTSwSM1C7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07249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Сон-трава</a:t>
            </a:r>
            <a:endParaRPr lang="ru-RU" dirty="0"/>
          </a:p>
        </p:txBody>
      </p:sp>
      <p:pic>
        <p:nvPicPr>
          <p:cNvPr id="4" name="Содержимое 3" descr="http://crosti.ru/patterns/00/01/44/d863d8b311/pictur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4071966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pro-landshaft.ru/upload/medialibrary/857/ld_pulsatilla_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00174"/>
            <a:ext cx="407194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Весенние  цветы</vt:lpstr>
      <vt:lpstr>Подснежник</vt:lpstr>
      <vt:lpstr>Мать-мачеха</vt:lpstr>
      <vt:lpstr>Нарцисс</vt:lpstr>
      <vt:lpstr>Ландыш</vt:lpstr>
      <vt:lpstr>Тюльпаны</vt:lpstr>
      <vt:lpstr>Медуница</vt:lpstr>
      <vt:lpstr>Ветреница</vt:lpstr>
      <vt:lpstr>Сон-трава</vt:lpstr>
      <vt:lpstr>Гусиный лук</vt:lpstr>
      <vt:lpstr>Красная книга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Весенние  цветы</dc:title>
  <dc:creator>Win7USER</dc:creator>
  <cp:lastModifiedBy>Win7USER</cp:lastModifiedBy>
  <cp:revision>3</cp:revision>
  <dcterms:created xsi:type="dcterms:W3CDTF">2014-03-01T12:52:55Z</dcterms:created>
  <dcterms:modified xsi:type="dcterms:W3CDTF">2014-03-01T13:17:02Z</dcterms:modified>
</cp:coreProperties>
</file>