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88CE06-0A51-42BA-A27E-EEE7E1A22B7B}" type="doc">
      <dgm:prSet loTypeId="urn:microsoft.com/office/officeart/2005/8/layout/radial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949FEDB-3390-45B6-AEF9-9964A09868AC}">
      <dgm:prSet phldrT="[Текст]" custT="1"/>
      <dgm:spPr/>
      <dgm:t>
        <a:bodyPr/>
        <a:lstStyle/>
        <a:p>
          <a:r>
            <a:rPr lang="ru-RU" sz="1400" b="1" smtClean="0"/>
            <a:t>Требования к оратору</a:t>
          </a:r>
          <a:endParaRPr lang="ru-RU" sz="1400" b="1" dirty="0"/>
        </a:p>
      </dgm:t>
    </dgm:pt>
    <dgm:pt modelId="{1BFA9272-4958-4ED7-8D91-681D43AED2B8}" type="parTrans" cxnId="{31BAC714-F79E-4CB9-81C6-96F9EA1CF861}">
      <dgm:prSet/>
      <dgm:spPr/>
      <dgm:t>
        <a:bodyPr/>
        <a:lstStyle/>
        <a:p>
          <a:endParaRPr lang="ru-RU"/>
        </a:p>
      </dgm:t>
    </dgm:pt>
    <dgm:pt modelId="{20ECBE31-6FDA-43B6-8FC3-90D4E5730D60}" type="sibTrans" cxnId="{31BAC714-F79E-4CB9-81C6-96F9EA1CF861}">
      <dgm:prSet/>
      <dgm:spPr/>
      <dgm:t>
        <a:bodyPr/>
        <a:lstStyle/>
        <a:p>
          <a:endParaRPr lang="ru-RU"/>
        </a:p>
      </dgm:t>
    </dgm:pt>
    <dgm:pt modelId="{FC9F5882-EA46-4D81-A1BF-C7CE748BB9F3}">
      <dgm:prSet phldrT="[Текст]" custT="1"/>
      <dgm:spPr/>
      <dgm:t>
        <a:bodyPr/>
        <a:lstStyle/>
        <a:p>
          <a:r>
            <a:rPr lang="ru-RU" sz="1600" b="1" dirty="0" smtClean="0"/>
            <a:t>эрудиция</a:t>
          </a:r>
          <a:endParaRPr lang="ru-RU" sz="1600" b="1" dirty="0"/>
        </a:p>
      </dgm:t>
    </dgm:pt>
    <dgm:pt modelId="{BF1AE582-792E-4BE5-AC29-CB1DEFB13F23}" type="parTrans" cxnId="{DD3A6ECC-AD4A-4EE7-BBBE-7020B11E0CC3}">
      <dgm:prSet/>
      <dgm:spPr/>
      <dgm:t>
        <a:bodyPr/>
        <a:lstStyle/>
        <a:p>
          <a:endParaRPr lang="ru-RU"/>
        </a:p>
      </dgm:t>
    </dgm:pt>
    <dgm:pt modelId="{0B7A1175-567B-4F19-92D5-C26FFA866EAE}" type="sibTrans" cxnId="{DD3A6ECC-AD4A-4EE7-BBBE-7020B11E0CC3}">
      <dgm:prSet/>
      <dgm:spPr/>
      <dgm:t>
        <a:bodyPr/>
        <a:lstStyle/>
        <a:p>
          <a:endParaRPr lang="ru-RU"/>
        </a:p>
      </dgm:t>
    </dgm:pt>
    <dgm:pt modelId="{1B29A86A-9C31-4990-A2F1-09A900FC41D5}">
      <dgm:prSet phldrT="[Текст]" custT="1"/>
      <dgm:spPr/>
      <dgm:t>
        <a:bodyPr/>
        <a:lstStyle/>
        <a:p>
          <a:r>
            <a:rPr lang="ru-RU" sz="1600" b="1" dirty="0" smtClean="0"/>
            <a:t>энергия</a:t>
          </a:r>
          <a:endParaRPr lang="ru-RU" sz="1600" b="1" dirty="0"/>
        </a:p>
      </dgm:t>
    </dgm:pt>
    <dgm:pt modelId="{94898287-8BFB-4D7F-AB4F-013FDDEB9DF3}" type="parTrans" cxnId="{D0E028A2-2CEF-4ED8-B6E5-07748868BFD4}">
      <dgm:prSet/>
      <dgm:spPr/>
      <dgm:t>
        <a:bodyPr/>
        <a:lstStyle/>
        <a:p>
          <a:endParaRPr lang="ru-RU"/>
        </a:p>
      </dgm:t>
    </dgm:pt>
    <dgm:pt modelId="{124DE340-7D73-4390-85CF-9B51613A2013}" type="sibTrans" cxnId="{D0E028A2-2CEF-4ED8-B6E5-07748868BFD4}">
      <dgm:prSet/>
      <dgm:spPr/>
      <dgm:t>
        <a:bodyPr/>
        <a:lstStyle/>
        <a:p>
          <a:endParaRPr lang="ru-RU"/>
        </a:p>
      </dgm:t>
    </dgm:pt>
    <dgm:pt modelId="{8927B8C0-CEC9-411B-9DCF-E226FADF0F18}">
      <dgm:prSet phldrT="[Текст]" custT="1"/>
      <dgm:spPr/>
      <dgm:t>
        <a:bodyPr/>
        <a:lstStyle/>
        <a:p>
          <a:r>
            <a:rPr lang="ru-RU" sz="1400" b="1" smtClean="0"/>
            <a:t>эмоциональность</a:t>
          </a:r>
          <a:endParaRPr lang="ru-RU" sz="1400" b="1" dirty="0"/>
        </a:p>
      </dgm:t>
    </dgm:pt>
    <dgm:pt modelId="{2CC1CB82-DB35-4468-B6AD-3B62902972BB}" type="parTrans" cxnId="{9DECAA83-3C3A-4D14-958E-B427FA6AA8F0}">
      <dgm:prSet/>
      <dgm:spPr/>
      <dgm:t>
        <a:bodyPr/>
        <a:lstStyle/>
        <a:p>
          <a:endParaRPr lang="ru-RU"/>
        </a:p>
      </dgm:t>
    </dgm:pt>
    <dgm:pt modelId="{0BFA0D78-D6A3-4360-862F-B3F935F40295}" type="sibTrans" cxnId="{9DECAA83-3C3A-4D14-958E-B427FA6AA8F0}">
      <dgm:prSet/>
      <dgm:spPr/>
      <dgm:t>
        <a:bodyPr/>
        <a:lstStyle/>
        <a:p>
          <a:endParaRPr lang="ru-RU"/>
        </a:p>
      </dgm:t>
    </dgm:pt>
    <dgm:pt modelId="{525F2E88-B35C-457E-9F30-11F54642FB23}">
      <dgm:prSet phldrT="[Текст]" custT="1"/>
      <dgm:spPr/>
      <dgm:t>
        <a:bodyPr/>
        <a:lstStyle/>
        <a:p>
          <a:r>
            <a:rPr lang="ru-RU" sz="1600" b="1" smtClean="0"/>
            <a:t>этика</a:t>
          </a:r>
          <a:endParaRPr lang="ru-RU" sz="1600" b="1" dirty="0"/>
        </a:p>
      </dgm:t>
    </dgm:pt>
    <dgm:pt modelId="{A2A56B72-BC01-47FF-B050-91222DF4E8AE}" type="parTrans" cxnId="{2197DABC-9F3C-45C9-AC35-8CCA38B60C83}">
      <dgm:prSet/>
      <dgm:spPr/>
      <dgm:t>
        <a:bodyPr/>
        <a:lstStyle/>
        <a:p>
          <a:endParaRPr lang="ru-RU"/>
        </a:p>
      </dgm:t>
    </dgm:pt>
    <dgm:pt modelId="{03E865DD-7A3D-4755-A6C2-9D31A7B86F6A}" type="sibTrans" cxnId="{2197DABC-9F3C-45C9-AC35-8CCA38B60C83}">
      <dgm:prSet/>
      <dgm:spPr/>
      <dgm:t>
        <a:bodyPr/>
        <a:lstStyle/>
        <a:p>
          <a:endParaRPr lang="ru-RU"/>
        </a:p>
      </dgm:t>
    </dgm:pt>
    <dgm:pt modelId="{C0DEAC86-02FA-4718-A6C2-D71170939E2D}">
      <dgm:prSet custT="1"/>
      <dgm:spPr/>
      <dgm:t>
        <a:bodyPr/>
        <a:lstStyle/>
        <a:p>
          <a:r>
            <a:rPr lang="ru-RU" sz="1600" b="1" smtClean="0"/>
            <a:t>эстетика</a:t>
          </a:r>
          <a:endParaRPr lang="ru-RU" sz="1600" b="1" dirty="0"/>
        </a:p>
      </dgm:t>
    </dgm:pt>
    <dgm:pt modelId="{9B9B7344-B4A1-44C3-9BC2-68F86B68FA05}" type="parTrans" cxnId="{8C5C5266-7E32-401D-8156-A96B1DB8560C}">
      <dgm:prSet/>
      <dgm:spPr/>
      <dgm:t>
        <a:bodyPr/>
        <a:lstStyle/>
        <a:p>
          <a:endParaRPr lang="ru-RU"/>
        </a:p>
      </dgm:t>
    </dgm:pt>
    <dgm:pt modelId="{10BBA42A-3635-4F66-83FE-C81DF376F8FF}" type="sibTrans" cxnId="{8C5C5266-7E32-401D-8156-A96B1DB8560C}">
      <dgm:prSet/>
      <dgm:spPr/>
      <dgm:t>
        <a:bodyPr/>
        <a:lstStyle/>
        <a:p>
          <a:endParaRPr lang="ru-RU"/>
        </a:p>
      </dgm:t>
    </dgm:pt>
    <dgm:pt modelId="{D1305B10-2CCE-4A31-B524-F48611418F56}">
      <dgm:prSet custT="1"/>
      <dgm:spPr/>
      <dgm:t>
        <a:bodyPr/>
        <a:lstStyle/>
        <a:p>
          <a:r>
            <a:rPr lang="ru-RU" sz="1400" b="1" dirty="0" smtClean="0"/>
            <a:t>экспрессивность</a:t>
          </a:r>
          <a:endParaRPr lang="ru-RU" sz="1400" b="1" dirty="0"/>
        </a:p>
      </dgm:t>
    </dgm:pt>
    <dgm:pt modelId="{0AD9AB76-C570-4A45-9EF1-BAD4845CCE2C}" type="parTrans" cxnId="{E0E61278-C752-45E6-9752-580733812DF7}">
      <dgm:prSet/>
      <dgm:spPr/>
      <dgm:t>
        <a:bodyPr/>
        <a:lstStyle/>
        <a:p>
          <a:endParaRPr lang="ru-RU"/>
        </a:p>
      </dgm:t>
    </dgm:pt>
    <dgm:pt modelId="{895070AC-B52D-4AB4-8229-A74121E9AC0F}" type="sibTrans" cxnId="{E0E61278-C752-45E6-9752-580733812DF7}">
      <dgm:prSet/>
      <dgm:spPr/>
      <dgm:t>
        <a:bodyPr/>
        <a:lstStyle/>
        <a:p>
          <a:endParaRPr lang="ru-RU"/>
        </a:p>
      </dgm:t>
    </dgm:pt>
    <dgm:pt modelId="{76014D40-E1B9-4AEC-8944-AE3E8CB39E3F}" type="pres">
      <dgm:prSet presAssocID="{CD88CE06-0A51-42BA-A27E-EEE7E1A22B7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D55EDC-A2E8-44F5-8AC6-3AC87CDAA418}" type="pres">
      <dgm:prSet presAssocID="{B949FEDB-3390-45B6-AEF9-9964A09868AC}" presName="centerShape" presStyleLbl="node0" presStyleIdx="0" presStyleCnt="1" custScaleX="142629" custScaleY="109264"/>
      <dgm:spPr/>
      <dgm:t>
        <a:bodyPr/>
        <a:lstStyle/>
        <a:p>
          <a:endParaRPr lang="ru-RU"/>
        </a:p>
      </dgm:t>
    </dgm:pt>
    <dgm:pt modelId="{0C2FCACE-86D9-47E3-97B7-7F493DE3BB7A}" type="pres">
      <dgm:prSet presAssocID="{BF1AE582-792E-4BE5-AC29-CB1DEFB13F23}" presName="parTrans" presStyleLbl="sibTrans2D1" presStyleIdx="0" presStyleCnt="6"/>
      <dgm:spPr/>
      <dgm:t>
        <a:bodyPr/>
        <a:lstStyle/>
        <a:p>
          <a:endParaRPr lang="ru-RU"/>
        </a:p>
      </dgm:t>
    </dgm:pt>
    <dgm:pt modelId="{42AF7E62-8FFC-439B-B02D-DE2B1E989538}" type="pres">
      <dgm:prSet presAssocID="{BF1AE582-792E-4BE5-AC29-CB1DEFB13F23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A32194D8-A079-4C62-8BE9-CCEBE6B33972}" type="pres">
      <dgm:prSet presAssocID="{FC9F5882-EA46-4D81-A1BF-C7CE748BB9F3}" presName="node" presStyleLbl="node1" presStyleIdx="0" presStyleCnt="6" custScaleX="130375" custScaleY="119177" custRadScaleRad="97208" custRadScaleInc="-1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D221B-436D-4A43-81EF-3AE2970CF87A}" type="pres">
      <dgm:prSet presAssocID="{94898287-8BFB-4D7F-AB4F-013FDDEB9DF3}" presName="parTrans" presStyleLbl="sibTrans2D1" presStyleIdx="1" presStyleCnt="6"/>
      <dgm:spPr/>
      <dgm:t>
        <a:bodyPr/>
        <a:lstStyle/>
        <a:p>
          <a:endParaRPr lang="ru-RU"/>
        </a:p>
      </dgm:t>
    </dgm:pt>
    <dgm:pt modelId="{4D408E02-83B7-4EA0-8FE5-9718779A8126}" type="pres">
      <dgm:prSet presAssocID="{94898287-8BFB-4D7F-AB4F-013FDDEB9DF3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AB4FAA39-6AC2-4346-8473-C14C0A561DA9}" type="pres">
      <dgm:prSet presAssocID="{1B29A86A-9C31-4990-A2F1-09A900FC41D5}" presName="node" presStyleLbl="node1" presStyleIdx="1" presStyleCnt="6" custScaleX="128246" custScaleY="120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83B32-2916-4FCA-85E2-7CD9C0076CC1}" type="pres">
      <dgm:prSet presAssocID="{2CC1CB82-DB35-4468-B6AD-3B62902972BB}" presName="parTrans" presStyleLbl="sibTrans2D1" presStyleIdx="2" presStyleCnt="6"/>
      <dgm:spPr/>
      <dgm:t>
        <a:bodyPr/>
        <a:lstStyle/>
        <a:p>
          <a:endParaRPr lang="ru-RU"/>
        </a:p>
      </dgm:t>
    </dgm:pt>
    <dgm:pt modelId="{855B1883-0CC0-4801-AA01-29585B323BC5}" type="pres">
      <dgm:prSet presAssocID="{2CC1CB82-DB35-4468-B6AD-3B62902972BB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0D8AE0CA-4369-400D-8ACC-1E30325B377E}" type="pres">
      <dgm:prSet presAssocID="{8927B8C0-CEC9-411B-9DCF-E226FADF0F18}" presName="node" presStyleLbl="node1" presStyleIdx="2" presStyleCnt="6" custScaleX="141883" custScaleY="1317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D48F0-CE85-4585-B511-148806B1750C}" type="pres">
      <dgm:prSet presAssocID="{9B9B7344-B4A1-44C3-9BC2-68F86B68FA05}" presName="parTrans" presStyleLbl="sibTrans2D1" presStyleIdx="3" presStyleCnt="6"/>
      <dgm:spPr/>
      <dgm:t>
        <a:bodyPr/>
        <a:lstStyle/>
        <a:p>
          <a:endParaRPr lang="ru-RU"/>
        </a:p>
      </dgm:t>
    </dgm:pt>
    <dgm:pt modelId="{FDCF6DAF-753B-4BFD-A031-64675EC8074D}" type="pres">
      <dgm:prSet presAssocID="{9B9B7344-B4A1-44C3-9BC2-68F86B68FA05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1B204C3F-7C27-4DEB-A1A2-553E54C544A0}" type="pres">
      <dgm:prSet presAssocID="{C0DEAC86-02FA-4718-A6C2-D71170939E2D}" presName="node" presStyleLbl="node1" presStyleIdx="3" presStyleCnt="6" custScaleX="119421" custScaleY="1127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C4098-2DC8-44B8-BDD0-B06B4FB44E4E}" type="pres">
      <dgm:prSet presAssocID="{0AD9AB76-C570-4A45-9EF1-BAD4845CCE2C}" presName="parTrans" presStyleLbl="sibTrans2D1" presStyleIdx="4" presStyleCnt="6"/>
      <dgm:spPr/>
      <dgm:t>
        <a:bodyPr/>
        <a:lstStyle/>
        <a:p>
          <a:endParaRPr lang="ru-RU"/>
        </a:p>
      </dgm:t>
    </dgm:pt>
    <dgm:pt modelId="{49BCDBE2-E553-4BA9-9771-86089DE70846}" type="pres">
      <dgm:prSet presAssocID="{0AD9AB76-C570-4A45-9EF1-BAD4845CCE2C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F7735D9C-5794-4B91-A7B9-71703D4F5FD3}" type="pres">
      <dgm:prSet presAssocID="{D1305B10-2CCE-4A31-B524-F48611418F56}" presName="node" presStyleLbl="node1" presStyleIdx="4" presStyleCnt="6" custScaleX="131848" custScaleY="118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CBE991-3183-4FE7-8E58-D35073FFC1F7}" type="pres">
      <dgm:prSet presAssocID="{A2A56B72-BC01-47FF-B050-91222DF4E8AE}" presName="parTrans" presStyleLbl="sibTrans2D1" presStyleIdx="5" presStyleCnt="6"/>
      <dgm:spPr/>
      <dgm:t>
        <a:bodyPr/>
        <a:lstStyle/>
        <a:p>
          <a:endParaRPr lang="ru-RU"/>
        </a:p>
      </dgm:t>
    </dgm:pt>
    <dgm:pt modelId="{ED241DB5-2137-4F57-9CE6-7ACAE5781487}" type="pres">
      <dgm:prSet presAssocID="{A2A56B72-BC01-47FF-B050-91222DF4E8AE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3BC661CC-56F6-4C09-9165-7241DF290EA7}" type="pres">
      <dgm:prSet presAssocID="{525F2E88-B35C-457E-9F30-11F54642FB23}" presName="node" presStyleLbl="node1" presStyleIdx="5" presStyleCnt="6" custScaleX="131676" custScaleY="112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97DABC-9F3C-45C9-AC35-8CCA38B60C83}" srcId="{B949FEDB-3390-45B6-AEF9-9964A09868AC}" destId="{525F2E88-B35C-457E-9F30-11F54642FB23}" srcOrd="5" destOrd="0" parTransId="{A2A56B72-BC01-47FF-B050-91222DF4E8AE}" sibTransId="{03E865DD-7A3D-4755-A6C2-9D31A7B86F6A}"/>
    <dgm:cxn modelId="{9DECAA83-3C3A-4D14-958E-B427FA6AA8F0}" srcId="{B949FEDB-3390-45B6-AEF9-9964A09868AC}" destId="{8927B8C0-CEC9-411B-9DCF-E226FADF0F18}" srcOrd="2" destOrd="0" parTransId="{2CC1CB82-DB35-4468-B6AD-3B62902972BB}" sibTransId="{0BFA0D78-D6A3-4360-862F-B3F935F40295}"/>
    <dgm:cxn modelId="{80E0E5EC-D44C-42CF-BBB1-A2FAF83DAE8B}" type="presOf" srcId="{2CC1CB82-DB35-4468-B6AD-3B62902972BB}" destId="{855B1883-0CC0-4801-AA01-29585B323BC5}" srcOrd="1" destOrd="0" presId="urn:microsoft.com/office/officeart/2005/8/layout/radial5"/>
    <dgm:cxn modelId="{DC458045-9EB7-4603-88A1-E1D26C117EFD}" type="presOf" srcId="{0AD9AB76-C570-4A45-9EF1-BAD4845CCE2C}" destId="{49BCDBE2-E553-4BA9-9771-86089DE70846}" srcOrd="1" destOrd="0" presId="urn:microsoft.com/office/officeart/2005/8/layout/radial5"/>
    <dgm:cxn modelId="{6F6947D8-8B35-408A-A0E6-C47D3912B014}" type="presOf" srcId="{CD88CE06-0A51-42BA-A27E-EEE7E1A22B7B}" destId="{76014D40-E1B9-4AEC-8944-AE3E8CB39E3F}" srcOrd="0" destOrd="0" presId="urn:microsoft.com/office/officeart/2005/8/layout/radial5"/>
    <dgm:cxn modelId="{0C8B23A4-1AA5-4FBC-8CA7-6F0F6E71D711}" type="presOf" srcId="{2CC1CB82-DB35-4468-B6AD-3B62902972BB}" destId="{3A383B32-2916-4FCA-85E2-7CD9C0076CC1}" srcOrd="0" destOrd="0" presId="urn:microsoft.com/office/officeart/2005/8/layout/radial5"/>
    <dgm:cxn modelId="{3EBBB7CB-F1D7-42EF-BC0B-7FD8BD4A1CCD}" type="presOf" srcId="{BF1AE582-792E-4BE5-AC29-CB1DEFB13F23}" destId="{0C2FCACE-86D9-47E3-97B7-7F493DE3BB7A}" srcOrd="0" destOrd="0" presId="urn:microsoft.com/office/officeart/2005/8/layout/radial5"/>
    <dgm:cxn modelId="{0001125D-D0E5-4453-AD58-12C8CAA03802}" type="presOf" srcId="{0AD9AB76-C570-4A45-9EF1-BAD4845CCE2C}" destId="{886C4098-2DC8-44B8-BDD0-B06B4FB44E4E}" srcOrd="0" destOrd="0" presId="urn:microsoft.com/office/officeart/2005/8/layout/radial5"/>
    <dgm:cxn modelId="{E0E61278-C752-45E6-9752-580733812DF7}" srcId="{B949FEDB-3390-45B6-AEF9-9964A09868AC}" destId="{D1305B10-2CCE-4A31-B524-F48611418F56}" srcOrd="4" destOrd="0" parTransId="{0AD9AB76-C570-4A45-9EF1-BAD4845CCE2C}" sibTransId="{895070AC-B52D-4AB4-8229-A74121E9AC0F}"/>
    <dgm:cxn modelId="{82B340C6-E4CC-4051-8C69-3D56C0087A67}" type="presOf" srcId="{A2A56B72-BC01-47FF-B050-91222DF4E8AE}" destId="{ED241DB5-2137-4F57-9CE6-7ACAE5781487}" srcOrd="1" destOrd="0" presId="urn:microsoft.com/office/officeart/2005/8/layout/radial5"/>
    <dgm:cxn modelId="{1D607A77-7230-4E97-9A81-0E78173166C0}" type="presOf" srcId="{1B29A86A-9C31-4990-A2F1-09A900FC41D5}" destId="{AB4FAA39-6AC2-4346-8473-C14C0A561DA9}" srcOrd="0" destOrd="0" presId="urn:microsoft.com/office/officeart/2005/8/layout/radial5"/>
    <dgm:cxn modelId="{FC343746-74DF-4CA2-A91A-5ED1DA674ADD}" type="presOf" srcId="{C0DEAC86-02FA-4718-A6C2-D71170939E2D}" destId="{1B204C3F-7C27-4DEB-A1A2-553E54C544A0}" srcOrd="0" destOrd="0" presId="urn:microsoft.com/office/officeart/2005/8/layout/radial5"/>
    <dgm:cxn modelId="{8C5C5266-7E32-401D-8156-A96B1DB8560C}" srcId="{B949FEDB-3390-45B6-AEF9-9964A09868AC}" destId="{C0DEAC86-02FA-4718-A6C2-D71170939E2D}" srcOrd="3" destOrd="0" parTransId="{9B9B7344-B4A1-44C3-9BC2-68F86B68FA05}" sibTransId="{10BBA42A-3635-4F66-83FE-C81DF376F8FF}"/>
    <dgm:cxn modelId="{B4B1A588-5D0B-4414-83F0-2F198157EA5D}" type="presOf" srcId="{94898287-8BFB-4D7F-AB4F-013FDDEB9DF3}" destId="{4D408E02-83B7-4EA0-8FE5-9718779A8126}" srcOrd="1" destOrd="0" presId="urn:microsoft.com/office/officeart/2005/8/layout/radial5"/>
    <dgm:cxn modelId="{54F456EF-3204-42D2-8C2C-A1625F2324A0}" type="presOf" srcId="{94898287-8BFB-4D7F-AB4F-013FDDEB9DF3}" destId="{644D221B-436D-4A43-81EF-3AE2970CF87A}" srcOrd="0" destOrd="0" presId="urn:microsoft.com/office/officeart/2005/8/layout/radial5"/>
    <dgm:cxn modelId="{DD3A6ECC-AD4A-4EE7-BBBE-7020B11E0CC3}" srcId="{B949FEDB-3390-45B6-AEF9-9964A09868AC}" destId="{FC9F5882-EA46-4D81-A1BF-C7CE748BB9F3}" srcOrd="0" destOrd="0" parTransId="{BF1AE582-792E-4BE5-AC29-CB1DEFB13F23}" sibTransId="{0B7A1175-567B-4F19-92D5-C26FFA866EAE}"/>
    <dgm:cxn modelId="{7EF74BC2-6157-4106-9C32-F4A64D092D51}" type="presOf" srcId="{A2A56B72-BC01-47FF-B050-91222DF4E8AE}" destId="{7BCBE991-3183-4FE7-8E58-D35073FFC1F7}" srcOrd="0" destOrd="0" presId="urn:microsoft.com/office/officeart/2005/8/layout/radial5"/>
    <dgm:cxn modelId="{9CBD1E8A-F28E-4F07-9772-7CC40BB80BDF}" type="presOf" srcId="{525F2E88-B35C-457E-9F30-11F54642FB23}" destId="{3BC661CC-56F6-4C09-9165-7241DF290EA7}" srcOrd="0" destOrd="0" presId="urn:microsoft.com/office/officeart/2005/8/layout/radial5"/>
    <dgm:cxn modelId="{C5F63F4C-A554-4312-B273-A90BC55D3772}" type="presOf" srcId="{B949FEDB-3390-45B6-AEF9-9964A09868AC}" destId="{8FD55EDC-A2E8-44F5-8AC6-3AC87CDAA418}" srcOrd="0" destOrd="0" presId="urn:microsoft.com/office/officeart/2005/8/layout/radial5"/>
    <dgm:cxn modelId="{3866332E-97CD-4723-B9CF-0FF7756D1632}" type="presOf" srcId="{BF1AE582-792E-4BE5-AC29-CB1DEFB13F23}" destId="{42AF7E62-8FFC-439B-B02D-DE2B1E989538}" srcOrd="1" destOrd="0" presId="urn:microsoft.com/office/officeart/2005/8/layout/radial5"/>
    <dgm:cxn modelId="{31BAC714-F79E-4CB9-81C6-96F9EA1CF861}" srcId="{CD88CE06-0A51-42BA-A27E-EEE7E1A22B7B}" destId="{B949FEDB-3390-45B6-AEF9-9964A09868AC}" srcOrd="0" destOrd="0" parTransId="{1BFA9272-4958-4ED7-8D91-681D43AED2B8}" sibTransId="{20ECBE31-6FDA-43B6-8FC3-90D4E5730D60}"/>
    <dgm:cxn modelId="{4782FE67-B876-48BE-8A45-144FAAF42437}" type="presOf" srcId="{9B9B7344-B4A1-44C3-9BC2-68F86B68FA05}" destId="{1BBD48F0-CE85-4585-B511-148806B1750C}" srcOrd="0" destOrd="0" presId="urn:microsoft.com/office/officeart/2005/8/layout/radial5"/>
    <dgm:cxn modelId="{414A936F-571E-414A-BC3B-B404B4571640}" type="presOf" srcId="{8927B8C0-CEC9-411B-9DCF-E226FADF0F18}" destId="{0D8AE0CA-4369-400D-8ACC-1E30325B377E}" srcOrd="0" destOrd="0" presId="urn:microsoft.com/office/officeart/2005/8/layout/radial5"/>
    <dgm:cxn modelId="{CD07B63F-0B43-4B67-A3D7-9C11A2F55F4B}" type="presOf" srcId="{9B9B7344-B4A1-44C3-9BC2-68F86B68FA05}" destId="{FDCF6DAF-753B-4BFD-A031-64675EC8074D}" srcOrd="1" destOrd="0" presId="urn:microsoft.com/office/officeart/2005/8/layout/radial5"/>
    <dgm:cxn modelId="{D0E028A2-2CEF-4ED8-B6E5-07748868BFD4}" srcId="{B949FEDB-3390-45B6-AEF9-9964A09868AC}" destId="{1B29A86A-9C31-4990-A2F1-09A900FC41D5}" srcOrd="1" destOrd="0" parTransId="{94898287-8BFB-4D7F-AB4F-013FDDEB9DF3}" sibTransId="{124DE340-7D73-4390-85CF-9B51613A2013}"/>
    <dgm:cxn modelId="{65B766D0-E5F3-4602-87A2-322C6B148795}" type="presOf" srcId="{FC9F5882-EA46-4D81-A1BF-C7CE748BB9F3}" destId="{A32194D8-A079-4C62-8BE9-CCEBE6B33972}" srcOrd="0" destOrd="0" presId="urn:microsoft.com/office/officeart/2005/8/layout/radial5"/>
    <dgm:cxn modelId="{86250308-1B97-4D49-BFE3-80256719E9EC}" type="presOf" srcId="{D1305B10-2CCE-4A31-B524-F48611418F56}" destId="{F7735D9C-5794-4B91-A7B9-71703D4F5FD3}" srcOrd="0" destOrd="0" presId="urn:microsoft.com/office/officeart/2005/8/layout/radial5"/>
    <dgm:cxn modelId="{F097C6F3-36F2-4DA2-8E83-EF9D3F05C07A}" type="presParOf" srcId="{76014D40-E1B9-4AEC-8944-AE3E8CB39E3F}" destId="{8FD55EDC-A2E8-44F5-8AC6-3AC87CDAA418}" srcOrd="0" destOrd="0" presId="urn:microsoft.com/office/officeart/2005/8/layout/radial5"/>
    <dgm:cxn modelId="{A7898D75-6D52-4C45-B8EB-2329CC6F05F5}" type="presParOf" srcId="{76014D40-E1B9-4AEC-8944-AE3E8CB39E3F}" destId="{0C2FCACE-86D9-47E3-97B7-7F493DE3BB7A}" srcOrd="1" destOrd="0" presId="urn:microsoft.com/office/officeart/2005/8/layout/radial5"/>
    <dgm:cxn modelId="{72006454-FCE1-4961-AD87-8E906FC6892F}" type="presParOf" srcId="{0C2FCACE-86D9-47E3-97B7-7F493DE3BB7A}" destId="{42AF7E62-8FFC-439B-B02D-DE2B1E989538}" srcOrd="0" destOrd="0" presId="urn:microsoft.com/office/officeart/2005/8/layout/radial5"/>
    <dgm:cxn modelId="{A3B14D60-8515-4A36-AB2F-D6E9026E8141}" type="presParOf" srcId="{76014D40-E1B9-4AEC-8944-AE3E8CB39E3F}" destId="{A32194D8-A079-4C62-8BE9-CCEBE6B33972}" srcOrd="2" destOrd="0" presId="urn:microsoft.com/office/officeart/2005/8/layout/radial5"/>
    <dgm:cxn modelId="{F056F0A7-3591-40DD-9C9E-C8C4CC887B9C}" type="presParOf" srcId="{76014D40-E1B9-4AEC-8944-AE3E8CB39E3F}" destId="{644D221B-436D-4A43-81EF-3AE2970CF87A}" srcOrd="3" destOrd="0" presId="urn:microsoft.com/office/officeart/2005/8/layout/radial5"/>
    <dgm:cxn modelId="{4BD234B7-590D-43A8-A061-B8C0B478A492}" type="presParOf" srcId="{644D221B-436D-4A43-81EF-3AE2970CF87A}" destId="{4D408E02-83B7-4EA0-8FE5-9718779A8126}" srcOrd="0" destOrd="0" presId="urn:microsoft.com/office/officeart/2005/8/layout/radial5"/>
    <dgm:cxn modelId="{5A0A6E65-2929-4280-8F2B-2D30AD7636F4}" type="presParOf" srcId="{76014D40-E1B9-4AEC-8944-AE3E8CB39E3F}" destId="{AB4FAA39-6AC2-4346-8473-C14C0A561DA9}" srcOrd="4" destOrd="0" presId="urn:microsoft.com/office/officeart/2005/8/layout/radial5"/>
    <dgm:cxn modelId="{5FB2746B-1D39-4851-9E9F-5B785E0D7D0D}" type="presParOf" srcId="{76014D40-E1B9-4AEC-8944-AE3E8CB39E3F}" destId="{3A383B32-2916-4FCA-85E2-7CD9C0076CC1}" srcOrd="5" destOrd="0" presId="urn:microsoft.com/office/officeart/2005/8/layout/radial5"/>
    <dgm:cxn modelId="{07FF1395-576A-4E8A-8046-A0628E33012C}" type="presParOf" srcId="{3A383B32-2916-4FCA-85E2-7CD9C0076CC1}" destId="{855B1883-0CC0-4801-AA01-29585B323BC5}" srcOrd="0" destOrd="0" presId="urn:microsoft.com/office/officeart/2005/8/layout/radial5"/>
    <dgm:cxn modelId="{29896D9A-ED21-464D-871A-15C9289D11E4}" type="presParOf" srcId="{76014D40-E1B9-4AEC-8944-AE3E8CB39E3F}" destId="{0D8AE0CA-4369-400D-8ACC-1E30325B377E}" srcOrd="6" destOrd="0" presId="urn:microsoft.com/office/officeart/2005/8/layout/radial5"/>
    <dgm:cxn modelId="{0BBBBCE4-3213-470F-8137-077B292A7163}" type="presParOf" srcId="{76014D40-E1B9-4AEC-8944-AE3E8CB39E3F}" destId="{1BBD48F0-CE85-4585-B511-148806B1750C}" srcOrd="7" destOrd="0" presId="urn:microsoft.com/office/officeart/2005/8/layout/radial5"/>
    <dgm:cxn modelId="{366EFE15-4952-49BF-AF6B-BC12F30D411A}" type="presParOf" srcId="{1BBD48F0-CE85-4585-B511-148806B1750C}" destId="{FDCF6DAF-753B-4BFD-A031-64675EC8074D}" srcOrd="0" destOrd="0" presId="urn:microsoft.com/office/officeart/2005/8/layout/radial5"/>
    <dgm:cxn modelId="{60F6F76C-1E3D-492E-AED0-76D8BAA67ABD}" type="presParOf" srcId="{76014D40-E1B9-4AEC-8944-AE3E8CB39E3F}" destId="{1B204C3F-7C27-4DEB-A1A2-553E54C544A0}" srcOrd="8" destOrd="0" presId="urn:microsoft.com/office/officeart/2005/8/layout/radial5"/>
    <dgm:cxn modelId="{3088890A-8FA3-4C91-92EE-6A7631790194}" type="presParOf" srcId="{76014D40-E1B9-4AEC-8944-AE3E8CB39E3F}" destId="{886C4098-2DC8-44B8-BDD0-B06B4FB44E4E}" srcOrd="9" destOrd="0" presId="urn:microsoft.com/office/officeart/2005/8/layout/radial5"/>
    <dgm:cxn modelId="{C2A0AE8D-B7B8-4A4C-9EFD-373094226712}" type="presParOf" srcId="{886C4098-2DC8-44B8-BDD0-B06B4FB44E4E}" destId="{49BCDBE2-E553-4BA9-9771-86089DE70846}" srcOrd="0" destOrd="0" presId="urn:microsoft.com/office/officeart/2005/8/layout/radial5"/>
    <dgm:cxn modelId="{7A574837-5547-4202-AAFD-6118CC0E6AF7}" type="presParOf" srcId="{76014D40-E1B9-4AEC-8944-AE3E8CB39E3F}" destId="{F7735D9C-5794-4B91-A7B9-71703D4F5FD3}" srcOrd="10" destOrd="0" presId="urn:microsoft.com/office/officeart/2005/8/layout/radial5"/>
    <dgm:cxn modelId="{A104A9B2-E5BB-4DAE-B922-7AFC26F647EF}" type="presParOf" srcId="{76014D40-E1B9-4AEC-8944-AE3E8CB39E3F}" destId="{7BCBE991-3183-4FE7-8E58-D35073FFC1F7}" srcOrd="11" destOrd="0" presId="urn:microsoft.com/office/officeart/2005/8/layout/radial5"/>
    <dgm:cxn modelId="{BD7302F7-3416-406F-9C36-1F7BE9D86B1E}" type="presParOf" srcId="{7BCBE991-3183-4FE7-8E58-D35073FFC1F7}" destId="{ED241DB5-2137-4F57-9CE6-7ACAE5781487}" srcOrd="0" destOrd="0" presId="urn:microsoft.com/office/officeart/2005/8/layout/radial5"/>
    <dgm:cxn modelId="{A61A41AF-D531-4C61-B7F1-2972ECB8A846}" type="presParOf" srcId="{76014D40-E1B9-4AEC-8944-AE3E8CB39E3F}" destId="{3BC661CC-56F6-4C09-9165-7241DF290EA7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265CDE-6E0D-47C1-ACD4-268D49949BD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D33659-C92D-4F02-B2AB-5E9E5A9D9AD4}">
      <dgm:prSet phldrT="[Текст]" custT="1"/>
      <dgm:spPr/>
      <dgm:t>
        <a:bodyPr/>
        <a:lstStyle/>
        <a:p>
          <a:r>
            <a:rPr lang="ru-RU" altLang="ru-RU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Основные проблемы  коммуникативных компетенций у педагога ДОО</a:t>
          </a:r>
          <a:endParaRPr lang="ru-RU" sz="2400" b="1" dirty="0">
            <a:solidFill>
              <a:schemeClr val="tx1"/>
            </a:solidFill>
          </a:endParaRPr>
        </a:p>
      </dgm:t>
    </dgm:pt>
    <dgm:pt modelId="{9D0B5EFD-16DE-42FB-B95C-001BE06D3300}" type="parTrans" cxnId="{24215D7E-543A-4C1C-8207-40EB8E751E90}">
      <dgm:prSet/>
      <dgm:spPr/>
      <dgm:t>
        <a:bodyPr/>
        <a:lstStyle/>
        <a:p>
          <a:endParaRPr lang="ru-RU"/>
        </a:p>
      </dgm:t>
    </dgm:pt>
    <dgm:pt modelId="{09A48A13-5F52-42A1-9111-2B9CA6C488FF}" type="sibTrans" cxnId="{24215D7E-543A-4C1C-8207-40EB8E751E90}">
      <dgm:prSet/>
      <dgm:spPr/>
      <dgm:t>
        <a:bodyPr/>
        <a:lstStyle/>
        <a:p>
          <a:endParaRPr lang="ru-RU"/>
        </a:p>
      </dgm:t>
    </dgm:pt>
    <dgm:pt modelId="{30D769D9-56BC-46A7-B24C-F720A39896F2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Узкоспециализированное общение (только в русле педагогики)</a:t>
          </a:r>
          <a:endParaRPr lang="ru-RU" sz="2000" dirty="0">
            <a:solidFill>
              <a:schemeClr val="tx1"/>
            </a:solidFill>
          </a:endParaRPr>
        </a:p>
      </dgm:t>
    </dgm:pt>
    <dgm:pt modelId="{F5548B30-CE85-4C75-B42D-9318589F7EA4}" type="parTrans" cxnId="{D5B84464-FDCD-44A3-AAEB-ABC70BB20A98}">
      <dgm:prSet/>
      <dgm:spPr/>
      <dgm:t>
        <a:bodyPr/>
        <a:lstStyle/>
        <a:p>
          <a:endParaRPr lang="ru-RU"/>
        </a:p>
      </dgm:t>
    </dgm:pt>
    <dgm:pt modelId="{915EBC3D-9320-4119-982E-7EAFD1F6D116}" type="sibTrans" cxnId="{D5B84464-FDCD-44A3-AAEB-ABC70BB20A98}">
      <dgm:prSet/>
      <dgm:spPr/>
      <dgm:t>
        <a:bodyPr/>
        <a:lstStyle/>
        <a:p>
          <a:endParaRPr lang="ru-RU"/>
        </a:p>
      </dgm:t>
    </dgm:pt>
    <dgm:pt modelId="{FD7DB904-455E-4634-AEDC-CF9D73ED1F40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Неглубокие познания методик и технологий развития коммуникативных компетенций</a:t>
          </a:r>
          <a:endParaRPr lang="ru-RU" sz="1800" dirty="0">
            <a:solidFill>
              <a:schemeClr val="tx1"/>
            </a:solidFill>
          </a:endParaRPr>
        </a:p>
      </dgm:t>
    </dgm:pt>
    <dgm:pt modelId="{94CDCB0E-92AF-48CF-885D-7779BE12A056}" type="parTrans" cxnId="{020F6C65-7C46-4CCD-8251-759282462599}">
      <dgm:prSet/>
      <dgm:spPr/>
      <dgm:t>
        <a:bodyPr/>
        <a:lstStyle/>
        <a:p>
          <a:endParaRPr lang="ru-RU"/>
        </a:p>
      </dgm:t>
    </dgm:pt>
    <dgm:pt modelId="{6F552853-A81F-47E1-9BBF-DA03875C5D2B}" type="sibTrans" cxnId="{020F6C65-7C46-4CCD-8251-759282462599}">
      <dgm:prSet/>
      <dgm:spPr/>
      <dgm:t>
        <a:bodyPr/>
        <a:lstStyle/>
        <a:p>
          <a:endParaRPr lang="ru-RU"/>
        </a:p>
      </dgm:t>
    </dgm:pt>
    <dgm:pt modelId="{388F98E6-FBE2-4472-A989-CFCDB85A46A6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Редкое участие в тренингах и семинарах – практикумах по теме</a:t>
          </a:r>
          <a:endParaRPr lang="ru-RU" sz="2000" dirty="0">
            <a:solidFill>
              <a:schemeClr val="tx1"/>
            </a:solidFill>
          </a:endParaRPr>
        </a:p>
      </dgm:t>
    </dgm:pt>
    <dgm:pt modelId="{5A9601BA-0C9E-47EF-9CA4-ADBD9826A239}" type="parTrans" cxnId="{45506345-9BB0-4797-A11E-065429433014}">
      <dgm:prSet/>
      <dgm:spPr/>
      <dgm:t>
        <a:bodyPr/>
        <a:lstStyle/>
        <a:p>
          <a:endParaRPr lang="ru-RU"/>
        </a:p>
      </dgm:t>
    </dgm:pt>
    <dgm:pt modelId="{E0DE7774-43B1-4133-BCBF-ABA28378C26E}" type="sibTrans" cxnId="{45506345-9BB0-4797-A11E-065429433014}">
      <dgm:prSet/>
      <dgm:spPr/>
      <dgm:t>
        <a:bodyPr/>
        <a:lstStyle/>
        <a:p>
          <a:endParaRPr lang="ru-RU"/>
        </a:p>
      </dgm:t>
    </dgm:pt>
    <dgm:pt modelId="{DBCE45CF-AA11-4A6F-BB5E-2E77204F948E}" type="pres">
      <dgm:prSet presAssocID="{5B265CDE-6E0D-47C1-ACD4-268D49949BD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BDB2C7F-5CF6-4F40-A5A5-4F8FA0D627CD}" type="pres">
      <dgm:prSet presAssocID="{4BD33659-C92D-4F02-B2AB-5E9E5A9D9AD4}" presName="hierRoot1" presStyleCnt="0">
        <dgm:presLayoutVars>
          <dgm:hierBranch val="init"/>
        </dgm:presLayoutVars>
      </dgm:prSet>
      <dgm:spPr/>
    </dgm:pt>
    <dgm:pt modelId="{27D1909A-C849-4E5B-B8CB-10169E399CD5}" type="pres">
      <dgm:prSet presAssocID="{4BD33659-C92D-4F02-B2AB-5E9E5A9D9AD4}" presName="rootComposite1" presStyleCnt="0"/>
      <dgm:spPr/>
    </dgm:pt>
    <dgm:pt modelId="{1C74D243-7702-461D-9CD1-19C99B99B52F}" type="pres">
      <dgm:prSet presAssocID="{4BD33659-C92D-4F02-B2AB-5E9E5A9D9AD4}" presName="rootText1" presStyleLbl="node0" presStyleIdx="0" presStyleCnt="1" custScaleX="196565" custScaleY="1187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CAA370-EBF5-49F0-A0C3-D26DAC424DB7}" type="pres">
      <dgm:prSet presAssocID="{4BD33659-C92D-4F02-B2AB-5E9E5A9D9AD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4F6EAD7-4149-465B-91F8-E08D0A4ED762}" type="pres">
      <dgm:prSet presAssocID="{4BD33659-C92D-4F02-B2AB-5E9E5A9D9AD4}" presName="hierChild2" presStyleCnt="0"/>
      <dgm:spPr/>
    </dgm:pt>
    <dgm:pt modelId="{BE157DDE-56E9-4F5D-AB5E-7A1A64D1EF66}" type="pres">
      <dgm:prSet presAssocID="{F5548B30-CE85-4C75-B42D-9318589F7EA4}" presName="Name37" presStyleLbl="parChTrans1D2" presStyleIdx="0" presStyleCnt="3"/>
      <dgm:spPr/>
      <dgm:t>
        <a:bodyPr/>
        <a:lstStyle/>
        <a:p>
          <a:endParaRPr lang="ru-RU"/>
        </a:p>
      </dgm:t>
    </dgm:pt>
    <dgm:pt modelId="{153CB38B-6B50-4BDA-8805-5C0A671868D0}" type="pres">
      <dgm:prSet presAssocID="{30D769D9-56BC-46A7-B24C-F720A39896F2}" presName="hierRoot2" presStyleCnt="0">
        <dgm:presLayoutVars>
          <dgm:hierBranch val="init"/>
        </dgm:presLayoutVars>
      </dgm:prSet>
      <dgm:spPr/>
    </dgm:pt>
    <dgm:pt modelId="{5FB1C516-C7FC-4A4A-ADB6-AE07CCB46CAA}" type="pres">
      <dgm:prSet presAssocID="{30D769D9-56BC-46A7-B24C-F720A39896F2}" presName="rootComposite" presStyleCnt="0"/>
      <dgm:spPr/>
    </dgm:pt>
    <dgm:pt modelId="{6ECEB14C-671F-4253-B0FE-21252F7B6DF3}" type="pres">
      <dgm:prSet presAssocID="{30D769D9-56BC-46A7-B24C-F720A39896F2}" presName="rootText" presStyleLbl="node2" presStyleIdx="0" presStyleCnt="3" custScaleY="1701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1DCA5A-82CE-4EDC-9EB0-5DF386334C55}" type="pres">
      <dgm:prSet presAssocID="{30D769D9-56BC-46A7-B24C-F720A39896F2}" presName="rootConnector" presStyleLbl="node2" presStyleIdx="0" presStyleCnt="3"/>
      <dgm:spPr/>
      <dgm:t>
        <a:bodyPr/>
        <a:lstStyle/>
        <a:p>
          <a:endParaRPr lang="ru-RU"/>
        </a:p>
      </dgm:t>
    </dgm:pt>
    <dgm:pt modelId="{3C63B230-D78D-4582-8EAA-550DE985F2D1}" type="pres">
      <dgm:prSet presAssocID="{30D769D9-56BC-46A7-B24C-F720A39896F2}" presName="hierChild4" presStyleCnt="0"/>
      <dgm:spPr/>
    </dgm:pt>
    <dgm:pt modelId="{BB6497EB-DB46-46D4-967D-08782ED452CC}" type="pres">
      <dgm:prSet presAssocID="{30D769D9-56BC-46A7-B24C-F720A39896F2}" presName="hierChild5" presStyleCnt="0"/>
      <dgm:spPr/>
    </dgm:pt>
    <dgm:pt modelId="{B0DF4F4D-3614-4DF8-B2FB-6582EE6DEE56}" type="pres">
      <dgm:prSet presAssocID="{94CDCB0E-92AF-48CF-885D-7779BE12A056}" presName="Name37" presStyleLbl="parChTrans1D2" presStyleIdx="1" presStyleCnt="3"/>
      <dgm:spPr/>
      <dgm:t>
        <a:bodyPr/>
        <a:lstStyle/>
        <a:p>
          <a:endParaRPr lang="ru-RU"/>
        </a:p>
      </dgm:t>
    </dgm:pt>
    <dgm:pt modelId="{B1F49679-4285-4B6C-9869-AFEFAE884F83}" type="pres">
      <dgm:prSet presAssocID="{FD7DB904-455E-4634-AEDC-CF9D73ED1F40}" presName="hierRoot2" presStyleCnt="0">
        <dgm:presLayoutVars>
          <dgm:hierBranch val="init"/>
        </dgm:presLayoutVars>
      </dgm:prSet>
      <dgm:spPr/>
    </dgm:pt>
    <dgm:pt modelId="{CB517156-0182-42F3-A070-E429D8117EA2}" type="pres">
      <dgm:prSet presAssocID="{FD7DB904-455E-4634-AEDC-CF9D73ED1F40}" presName="rootComposite" presStyleCnt="0"/>
      <dgm:spPr/>
    </dgm:pt>
    <dgm:pt modelId="{FAA068C9-E846-4B2F-A3FB-4B4CB5B368BD}" type="pres">
      <dgm:prSet presAssocID="{FD7DB904-455E-4634-AEDC-CF9D73ED1F40}" presName="rootText" presStyleLbl="node2" presStyleIdx="1" presStyleCnt="3" custScaleX="121271" custScaleY="1743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77D70C-1786-4B62-ADD8-616013404AB9}" type="pres">
      <dgm:prSet presAssocID="{FD7DB904-455E-4634-AEDC-CF9D73ED1F40}" presName="rootConnector" presStyleLbl="node2" presStyleIdx="1" presStyleCnt="3"/>
      <dgm:spPr/>
      <dgm:t>
        <a:bodyPr/>
        <a:lstStyle/>
        <a:p>
          <a:endParaRPr lang="ru-RU"/>
        </a:p>
      </dgm:t>
    </dgm:pt>
    <dgm:pt modelId="{FBA9B09A-2BF0-49F8-AC36-EB9E44BB23B7}" type="pres">
      <dgm:prSet presAssocID="{FD7DB904-455E-4634-AEDC-CF9D73ED1F40}" presName="hierChild4" presStyleCnt="0"/>
      <dgm:spPr/>
    </dgm:pt>
    <dgm:pt modelId="{E669327F-90D4-4FBC-80C4-A81F73D4ABA1}" type="pres">
      <dgm:prSet presAssocID="{FD7DB904-455E-4634-AEDC-CF9D73ED1F40}" presName="hierChild5" presStyleCnt="0"/>
      <dgm:spPr/>
    </dgm:pt>
    <dgm:pt modelId="{1EFF3ED0-C330-4AAE-ABD0-FD89997AB651}" type="pres">
      <dgm:prSet presAssocID="{5A9601BA-0C9E-47EF-9CA4-ADBD9826A239}" presName="Name37" presStyleLbl="parChTrans1D2" presStyleIdx="2" presStyleCnt="3"/>
      <dgm:spPr/>
      <dgm:t>
        <a:bodyPr/>
        <a:lstStyle/>
        <a:p>
          <a:endParaRPr lang="ru-RU"/>
        </a:p>
      </dgm:t>
    </dgm:pt>
    <dgm:pt modelId="{4B9F5548-693A-435F-89BE-821346547F4F}" type="pres">
      <dgm:prSet presAssocID="{388F98E6-FBE2-4472-A989-CFCDB85A46A6}" presName="hierRoot2" presStyleCnt="0">
        <dgm:presLayoutVars>
          <dgm:hierBranch val="init"/>
        </dgm:presLayoutVars>
      </dgm:prSet>
      <dgm:spPr/>
    </dgm:pt>
    <dgm:pt modelId="{2BFD8984-903F-45C2-80D6-FC1D6D881C0E}" type="pres">
      <dgm:prSet presAssocID="{388F98E6-FBE2-4472-A989-CFCDB85A46A6}" presName="rootComposite" presStyleCnt="0"/>
      <dgm:spPr/>
    </dgm:pt>
    <dgm:pt modelId="{A16FD357-72D2-41B4-A3FC-BA2EBE291F49}" type="pres">
      <dgm:prSet presAssocID="{388F98E6-FBE2-4472-A989-CFCDB85A46A6}" presName="rootText" presStyleLbl="node2" presStyleIdx="2" presStyleCnt="3" custScaleX="125406" custScaleY="1737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5183FB-4638-42C3-B15B-061098936E93}" type="pres">
      <dgm:prSet presAssocID="{388F98E6-FBE2-4472-A989-CFCDB85A46A6}" presName="rootConnector" presStyleLbl="node2" presStyleIdx="2" presStyleCnt="3"/>
      <dgm:spPr/>
      <dgm:t>
        <a:bodyPr/>
        <a:lstStyle/>
        <a:p>
          <a:endParaRPr lang="ru-RU"/>
        </a:p>
      </dgm:t>
    </dgm:pt>
    <dgm:pt modelId="{07F40C5F-E13D-4E02-B2B4-1F4DE31C685C}" type="pres">
      <dgm:prSet presAssocID="{388F98E6-FBE2-4472-A989-CFCDB85A46A6}" presName="hierChild4" presStyleCnt="0"/>
      <dgm:spPr/>
    </dgm:pt>
    <dgm:pt modelId="{1E2CDEDE-44E4-4497-B8EE-E7BEC584537B}" type="pres">
      <dgm:prSet presAssocID="{388F98E6-FBE2-4472-A989-CFCDB85A46A6}" presName="hierChild5" presStyleCnt="0"/>
      <dgm:spPr/>
    </dgm:pt>
    <dgm:pt modelId="{E57CF6CF-3023-4F9A-B478-DD3E5DE0B3E2}" type="pres">
      <dgm:prSet presAssocID="{4BD33659-C92D-4F02-B2AB-5E9E5A9D9AD4}" presName="hierChild3" presStyleCnt="0"/>
      <dgm:spPr/>
    </dgm:pt>
  </dgm:ptLst>
  <dgm:cxnLst>
    <dgm:cxn modelId="{9A7B31ED-CBF5-498E-8BE5-521CBE7A157A}" type="presOf" srcId="{FD7DB904-455E-4634-AEDC-CF9D73ED1F40}" destId="{FAA068C9-E846-4B2F-A3FB-4B4CB5B368BD}" srcOrd="0" destOrd="0" presId="urn:microsoft.com/office/officeart/2005/8/layout/orgChart1"/>
    <dgm:cxn modelId="{C51B7724-BAE9-4277-84E7-C9A895DB082E}" type="presOf" srcId="{30D769D9-56BC-46A7-B24C-F720A39896F2}" destId="{081DCA5A-82CE-4EDC-9EB0-5DF386334C55}" srcOrd="1" destOrd="0" presId="urn:microsoft.com/office/officeart/2005/8/layout/orgChart1"/>
    <dgm:cxn modelId="{44BB7782-67EA-4193-97CE-47BB21FD4C4F}" type="presOf" srcId="{94CDCB0E-92AF-48CF-885D-7779BE12A056}" destId="{B0DF4F4D-3614-4DF8-B2FB-6582EE6DEE56}" srcOrd="0" destOrd="0" presId="urn:microsoft.com/office/officeart/2005/8/layout/orgChart1"/>
    <dgm:cxn modelId="{F4D94E85-6265-4ED8-A002-75924EA60233}" type="presOf" srcId="{388F98E6-FBE2-4472-A989-CFCDB85A46A6}" destId="{EF5183FB-4638-42C3-B15B-061098936E93}" srcOrd="1" destOrd="0" presId="urn:microsoft.com/office/officeart/2005/8/layout/orgChart1"/>
    <dgm:cxn modelId="{020F6C65-7C46-4CCD-8251-759282462599}" srcId="{4BD33659-C92D-4F02-B2AB-5E9E5A9D9AD4}" destId="{FD7DB904-455E-4634-AEDC-CF9D73ED1F40}" srcOrd="1" destOrd="0" parTransId="{94CDCB0E-92AF-48CF-885D-7779BE12A056}" sibTransId="{6F552853-A81F-47E1-9BBF-DA03875C5D2B}"/>
    <dgm:cxn modelId="{085AFD37-654A-4597-9B64-B0E40DE50E31}" type="presOf" srcId="{30D769D9-56BC-46A7-B24C-F720A39896F2}" destId="{6ECEB14C-671F-4253-B0FE-21252F7B6DF3}" srcOrd="0" destOrd="0" presId="urn:microsoft.com/office/officeart/2005/8/layout/orgChart1"/>
    <dgm:cxn modelId="{BE2F1E78-B505-43D3-88CE-E891A168C8B0}" type="presOf" srcId="{4BD33659-C92D-4F02-B2AB-5E9E5A9D9AD4}" destId="{1C74D243-7702-461D-9CD1-19C99B99B52F}" srcOrd="0" destOrd="0" presId="urn:microsoft.com/office/officeart/2005/8/layout/orgChart1"/>
    <dgm:cxn modelId="{A513A029-F6DD-477E-8895-046DE1BC26C8}" type="presOf" srcId="{388F98E6-FBE2-4472-A989-CFCDB85A46A6}" destId="{A16FD357-72D2-41B4-A3FC-BA2EBE291F49}" srcOrd="0" destOrd="0" presId="urn:microsoft.com/office/officeart/2005/8/layout/orgChart1"/>
    <dgm:cxn modelId="{45506345-9BB0-4797-A11E-065429433014}" srcId="{4BD33659-C92D-4F02-B2AB-5E9E5A9D9AD4}" destId="{388F98E6-FBE2-4472-A989-CFCDB85A46A6}" srcOrd="2" destOrd="0" parTransId="{5A9601BA-0C9E-47EF-9CA4-ADBD9826A239}" sibTransId="{E0DE7774-43B1-4133-BCBF-ABA28378C26E}"/>
    <dgm:cxn modelId="{362070A8-1CEB-4C71-95EE-029BA7BB690C}" type="presOf" srcId="{5A9601BA-0C9E-47EF-9CA4-ADBD9826A239}" destId="{1EFF3ED0-C330-4AAE-ABD0-FD89997AB651}" srcOrd="0" destOrd="0" presId="urn:microsoft.com/office/officeart/2005/8/layout/orgChart1"/>
    <dgm:cxn modelId="{D5B84464-FDCD-44A3-AAEB-ABC70BB20A98}" srcId="{4BD33659-C92D-4F02-B2AB-5E9E5A9D9AD4}" destId="{30D769D9-56BC-46A7-B24C-F720A39896F2}" srcOrd="0" destOrd="0" parTransId="{F5548B30-CE85-4C75-B42D-9318589F7EA4}" sibTransId="{915EBC3D-9320-4119-982E-7EAFD1F6D116}"/>
    <dgm:cxn modelId="{81514F79-551C-4273-8BC6-50B981EC5FAC}" type="presOf" srcId="{4BD33659-C92D-4F02-B2AB-5E9E5A9D9AD4}" destId="{89CAA370-EBF5-49F0-A0C3-D26DAC424DB7}" srcOrd="1" destOrd="0" presId="urn:microsoft.com/office/officeart/2005/8/layout/orgChart1"/>
    <dgm:cxn modelId="{1753D6BB-AD17-4C3D-8403-C7167B2C0811}" type="presOf" srcId="{5B265CDE-6E0D-47C1-ACD4-268D49949BDD}" destId="{DBCE45CF-AA11-4A6F-BB5E-2E77204F948E}" srcOrd="0" destOrd="0" presId="urn:microsoft.com/office/officeart/2005/8/layout/orgChart1"/>
    <dgm:cxn modelId="{60D0B0C4-D31B-4C59-B781-002F159BAFF7}" type="presOf" srcId="{F5548B30-CE85-4C75-B42D-9318589F7EA4}" destId="{BE157DDE-56E9-4F5D-AB5E-7A1A64D1EF66}" srcOrd="0" destOrd="0" presId="urn:microsoft.com/office/officeart/2005/8/layout/orgChart1"/>
    <dgm:cxn modelId="{08DFF382-0BE1-413A-834C-05F3669DBC9A}" type="presOf" srcId="{FD7DB904-455E-4634-AEDC-CF9D73ED1F40}" destId="{8377D70C-1786-4B62-ADD8-616013404AB9}" srcOrd="1" destOrd="0" presId="urn:microsoft.com/office/officeart/2005/8/layout/orgChart1"/>
    <dgm:cxn modelId="{24215D7E-543A-4C1C-8207-40EB8E751E90}" srcId="{5B265CDE-6E0D-47C1-ACD4-268D49949BDD}" destId="{4BD33659-C92D-4F02-B2AB-5E9E5A9D9AD4}" srcOrd="0" destOrd="0" parTransId="{9D0B5EFD-16DE-42FB-B95C-001BE06D3300}" sibTransId="{09A48A13-5F52-42A1-9111-2B9CA6C488FF}"/>
    <dgm:cxn modelId="{647737D1-C6EB-48C0-9720-5185092A16F9}" type="presParOf" srcId="{DBCE45CF-AA11-4A6F-BB5E-2E77204F948E}" destId="{6BDB2C7F-5CF6-4F40-A5A5-4F8FA0D627CD}" srcOrd="0" destOrd="0" presId="urn:microsoft.com/office/officeart/2005/8/layout/orgChart1"/>
    <dgm:cxn modelId="{DE55BB4D-3398-4623-AAC0-C7A84F407F5E}" type="presParOf" srcId="{6BDB2C7F-5CF6-4F40-A5A5-4F8FA0D627CD}" destId="{27D1909A-C849-4E5B-B8CB-10169E399CD5}" srcOrd="0" destOrd="0" presId="urn:microsoft.com/office/officeart/2005/8/layout/orgChart1"/>
    <dgm:cxn modelId="{DB93819C-53E7-4E9A-9776-FCDF4A782491}" type="presParOf" srcId="{27D1909A-C849-4E5B-B8CB-10169E399CD5}" destId="{1C74D243-7702-461D-9CD1-19C99B99B52F}" srcOrd="0" destOrd="0" presId="urn:microsoft.com/office/officeart/2005/8/layout/orgChart1"/>
    <dgm:cxn modelId="{335EB8D3-039B-450C-BE30-07D5A1DA7CFA}" type="presParOf" srcId="{27D1909A-C849-4E5B-B8CB-10169E399CD5}" destId="{89CAA370-EBF5-49F0-A0C3-D26DAC424DB7}" srcOrd="1" destOrd="0" presId="urn:microsoft.com/office/officeart/2005/8/layout/orgChart1"/>
    <dgm:cxn modelId="{79654C04-E3B5-42E4-AC4B-F62494D664A7}" type="presParOf" srcId="{6BDB2C7F-5CF6-4F40-A5A5-4F8FA0D627CD}" destId="{A4F6EAD7-4149-465B-91F8-E08D0A4ED762}" srcOrd="1" destOrd="0" presId="urn:microsoft.com/office/officeart/2005/8/layout/orgChart1"/>
    <dgm:cxn modelId="{809E56D2-35CC-47D1-935D-1A713F7C025F}" type="presParOf" srcId="{A4F6EAD7-4149-465B-91F8-E08D0A4ED762}" destId="{BE157DDE-56E9-4F5D-AB5E-7A1A64D1EF66}" srcOrd="0" destOrd="0" presId="urn:microsoft.com/office/officeart/2005/8/layout/orgChart1"/>
    <dgm:cxn modelId="{C03BF975-2713-4E3D-B4F9-EDF675DD46BC}" type="presParOf" srcId="{A4F6EAD7-4149-465B-91F8-E08D0A4ED762}" destId="{153CB38B-6B50-4BDA-8805-5C0A671868D0}" srcOrd="1" destOrd="0" presId="urn:microsoft.com/office/officeart/2005/8/layout/orgChart1"/>
    <dgm:cxn modelId="{A35E9CE2-1804-42AE-ABAA-9DAD15F81C38}" type="presParOf" srcId="{153CB38B-6B50-4BDA-8805-5C0A671868D0}" destId="{5FB1C516-C7FC-4A4A-ADB6-AE07CCB46CAA}" srcOrd="0" destOrd="0" presId="urn:microsoft.com/office/officeart/2005/8/layout/orgChart1"/>
    <dgm:cxn modelId="{B03C4EAF-C86E-4101-9D5E-932A6D97D5E3}" type="presParOf" srcId="{5FB1C516-C7FC-4A4A-ADB6-AE07CCB46CAA}" destId="{6ECEB14C-671F-4253-B0FE-21252F7B6DF3}" srcOrd="0" destOrd="0" presId="urn:microsoft.com/office/officeart/2005/8/layout/orgChart1"/>
    <dgm:cxn modelId="{1A28B0B0-CCF8-4838-928A-5FCE793C8B97}" type="presParOf" srcId="{5FB1C516-C7FC-4A4A-ADB6-AE07CCB46CAA}" destId="{081DCA5A-82CE-4EDC-9EB0-5DF386334C55}" srcOrd="1" destOrd="0" presId="urn:microsoft.com/office/officeart/2005/8/layout/orgChart1"/>
    <dgm:cxn modelId="{B76F7D02-02CF-428E-81F7-0DF0C551D565}" type="presParOf" srcId="{153CB38B-6B50-4BDA-8805-5C0A671868D0}" destId="{3C63B230-D78D-4582-8EAA-550DE985F2D1}" srcOrd="1" destOrd="0" presId="urn:microsoft.com/office/officeart/2005/8/layout/orgChart1"/>
    <dgm:cxn modelId="{6DF0C080-E6D7-4DE7-A634-AF18A8CC5609}" type="presParOf" srcId="{153CB38B-6B50-4BDA-8805-5C0A671868D0}" destId="{BB6497EB-DB46-46D4-967D-08782ED452CC}" srcOrd="2" destOrd="0" presId="urn:microsoft.com/office/officeart/2005/8/layout/orgChart1"/>
    <dgm:cxn modelId="{8686CEC0-325B-42B3-87A2-674B5F350878}" type="presParOf" srcId="{A4F6EAD7-4149-465B-91F8-E08D0A4ED762}" destId="{B0DF4F4D-3614-4DF8-B2FB-6582EE6DEE56}" srcOrd="2" destOrd="0" presId="urn:microsoft.com/office/officeart/2005/8/layout/orgChart1"/>
    <dgm:cxn modelId="{D0D30BE7-0461-4D94-8DF5-F01E6EF09CD0}" type="presParOf" srcId="{A4F6EAD7-4149-465B-91F8-E08D0A4ED762}" destId="{B1F49679-4285-4B6C-9869-AFEFAE884F83}" srcOrd="3" destOrd="0" presId="urn:microsoft.com/office/officeart/2005/8/layout/orgChart1"/>
    <dgm:cxn modelId="{0F9BF547-A813-40C1-B123-699294BC009F}" type="presParOf" srcId="{B1F49679-4285-4B6C-9869-AFEFAE884F83}" destId="{CB517156-0182-42F3-A070-E429D8117EA2}" srcOrd="0" destOrd="0" presId="urn:microsoft.com/office/officeart/2005/8/layout/orgChart1"/>
    <dgm:cxn modelId="{46C8D480-C525-4414-A70F-C75B8F581854}" type="presParOf" srcId="{CB517156-0182-42F3-A070-E429D8117EA2}" destId="{FAA068C9-E846-4B2F-A3FB-4B4CB5B368BD}" srcOrd="0" destOrd="0" presId="urn:microsoft.com/office/officeart/2005/8/layout/orgChart1"/>
    <dgm:cxn modelId="{D4E85EA6-81AF-4BE4-BD64-A2BF4FA89700}" type="presParOf" srcId="{CB517156-0182-42F3-A070-E429D8117EA2}" destId="{8377D70C-1786-4B62-ADD8-616013404AB9}" srcOrd="1" destOrd="0" presId="urn:microsoft.com/office/officeart/2005/8/layout/orgChart1"/>
    <dgm:cxn modelId="{027254E0-6B09-4707-9808-6F5FDE7F6F65}" type="presParOf" srcId="{B1F49679-4285-4B6C-9869-AFEFAE884F83}" destId="{FBA9B09A-2BF0-49F8-AC36-EB9E44BB23B7}" srcOrd="1" destOrd="0" presId="urn:microsoft.com/office/officeart/2005/8/layout/orgChart1"/>
    <dgm:cxn modelId="{E31C6BF3-2379-4098-8900-D724AF99265D}" type="presParOf" srcId="{B1F49679-4285-4B6C-9869-AFEFAE884F83}" destId="{E669327F-90D4-4FBC-80C4-A81F73D4ABA1}" srcOrd="2" destOrd="0" presId="urn:microsoft.com/office/officeart/2005/8/layout/orgChart1"/>
    <dgm:cxn modelId="{B86C9ED4-35A7-44BC-ACDA-1BC952BE5F1E}" type="presParOf" srcId="{A4F6EAD7-4149-465B-91F8-E08D0A4ED762}" destId="{1EFF3ED0-C330-4AAE-ABD0-FD89997AB651}" srcOrd="4" destOrd="0" presId="urn:microsoft.com/office/officeart/2005/8/layout/orgChart1"/>
    <dgm:cxn modelId="{F990B4BA-777C-47C1-AA46-515CCC8C6621}" type="presParOf" srcId="{A4F6EAD7-4149-465B-91F8-E08D0A4ED762}" destId="{4B9F5548-693A-435F-89BE-821346547F4F}" srcOrd="5" destOrd="0" presId="urn:microsoft.com/office/officeart/2005/8/layout/orgChart1"/>
    <dgm:cxn modelId="{A4875AA4-030A-43F9-A73F-E8EAD160CA0B}" type="presParOf" srcId="{4B9F5548-693A-435F-89BE-821346547F4F}" destId="{2BFD8984-903F-45C2-80D6-FC1D6D881C0E}" srcOrd="0" destOrd="0" presId="urn:microsoft.com/office/officeart/2005/8/layout/orgChart1"/>
    <dgm:cxn modelId="{A87F2964-1562-475B-A86D-94387F48DB8D}" type="presParOf" srcId="{2BFD8984-903F-45C2-80D6-FC1D6D881C0E}" destId="{A16FD357-72D2-41B4-A3FC-BA2EBE291F49}" srcOrd="0" destOrd="0" presId="urn:microsoft.com/office/officeart/2005/8/layout/orgChart1"/>
    <dgm:cxn modelId="{39796D16-79E4-40F6-9250-51CE585E5601}" type="presParOf" srcId="{2BFD8984-903F-45C2-80D6-FC1D6D881C0E}" destId="{EF5183FB-4638-42C3-B15B-061098936E93}" srcOrd="1" destOrd="0" presId="urn:microsoft.com/office/officeart/2005/8/layout/orgChart1"/>
    <dgm:cxn modelId="{E173BB6B-9F8C-4232-8696-84A838A29350}" type="presParOf" srcId="{4B9F5548-693A-435F-89BE-821346547F4F}" destId="{07F40C5F-E13D-4E02-B2B4-1F4DE31C685C}" srcOrd="1" destOrd="0" presId="urn:microsoft.com/office/officeart/2005/8/layout/orgChart1"/>
    <dgm:cxn modelId="{1764A480-66E7-4F3B-9E49-79BA9054630A}" type="presParOf" srcId="{4B9F5548-693A-435F-89BE-821346547F4F}" destId="{1E2CDEDE-44E4-4497-B8EE-E7BEC584537B}" srcOrd="2" destOrd="0" presId="urn:microsoft.com/office/officeart/2005/8/layout/orgChart1"/>
    <dgm:cxn modelId="{EC362087-AEC8-41E3-A7A2-1C4F423B2A01}" type="presParOf" srcId="{6BDB2C7F-5CF6-4F40-A5A5-4F8FA0D627CD}" destId="{E57CF6CF-3023-4F9A-B478-DD3E5DE0B3E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CBEB4F-9292-4DC5-980E-7D188151F04A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77FCA18-5F2C-4FEC-AE0B-9DC13E08D5AA}">
      <dgm:prSet phldrT="[Текст]"/>
      <dgm:spPr/>
      <dgm:t>
        <a:bodyPr/>
        <a:lstStyle/>
        <a:p>
          <a:r>
            <a:rPr lang="ru-RU" dirty="0" smtClean="0"/>
            <a:t>Живое общение со взрослыми</a:t>
          </a:r>
          <a:endParaRPr lang="ru-RU" dirty="0"/>
        </a:p>
      </dgm:t>
    </dgm:pt>
    <dgm:pt modelId="{1E60C379-1C00-4DF9-A8D4-4B60096DDC66}" type="parTrans" cxnId="{2B2EE46A-6561-48F0-A51C-35670A2312B2}">
      <dgm:prSet/>
      <dgm:spPr/>
      <dgm:t>
        <a:bodyPr/>
        <a:lstStyle/>
        <a:p>
          <a:endParaRPr lang="ru-RU"/>
        </a:p>
      </dgm:t>
    </dgm:pt>
    <dgm:pt modelId="{8B46A2AE-A466-41CD-A299-F99C9D1E6CC9}" type="sibTrans" cxnId="{2B2EE46A-6561-48F0-A51C-35670A2312B2}">
      <dgm:prSet/>
      <dgm:spPr/>
      <dgm:t>
        <a:bodyPr/>
        <a:lstStyle/>
        <a:p>
          <a:endParaRPr lang="ru-RU"/>
        </a:p>
      </dgm:t>
    </dgm:pt>
    <dgm:pt modelId="{1D5EDBB6-8908-4865-BD46-6A13CDB46615}">
      <dgm:prSet phldrT="[Текст]" custT="1"/>
      <dgm:spPr/>
      <dgm:t>
        <a:bodyPr/>
        <a:lstStyle/>
        <a:p>
          <a:r>
            <a:rPr lang="ru-RU" sz="2400" dirty="0" smtClean="0"/>
            <a:t>Подготовка сообщений, семинаров, консультаций. Выступления с ними на совещаниях, собраниях и т. д.</a:t>
          </a:r>
          <a:endParaRPr lang="ru-RU" sz="2400" dirty="0"/>
        </a:p>
      </dgm:t>
    </dgm:pt>
    <dgm:pt modelId="{B7FB7B55-8C0A-4B3E-B7F2-F662E1768A32}" type="parTrans" cxnId="{D682B042-835E-463B-A5C2-F6A4337DC597}">
      <dgm:prSet/>
      <dgm:spPr/>
      <dgm:t>
        <a:bodyPr/>
        <a:lstStyle/>
        <a:p>
          <a:endParaRPr lang="ru-RU"/>
        </a:p>
      </dgm:t>
    </dgm:pt>
    <dgm:pt modelId="{F1B8539E-F49A-4509-9974-D4A8FBC2253D}" type="sibTrans" cxnId="{D682B042-835E-463B-A5C2-F6A4337DC597}">
      <dgm:prSet/>
      <dgm:spPr/>
      <dgm:t>
        <a:bodyPr/>
        <a:lstStyle/>
        <a:p>
          <a:endParaRPr lang="ru-RU"/>
        </a:p>
      </dgm:t>
    </dgm:pt>
    <dgm:pt modelId="{9879F9CB-1681-4308-A402-69B35335892F}">
      <dgm:prSet phldrT="[Текст]" custT="1"/>
      <dgm:spPr/>
      <dgm:t>
        <a:bodyPr/>
        <a:lstStyle/>
        <a:p>
          <a:r>
            <a:rPr lang="ru-RU" sz="2400" dirty="0" smtClean="0"/>
            <a:t>Организация </a:t>
          </a:r>
          <a:r>
            <a:rPr lang="ru-RU" sz="2400" dirty="0" err="1" smtClean="0"/>
            <a:t>вебинаров</a:t>
          </a:r>
          <a:r>
            <a:rPr lang="ru-RU" sz="2400" dirty="0" smtClean="0"/>
            <a:t>, дискуссий по различным тематикам</a:t>
          </a:r>
          <a:endParaRPr lang="ru-RU" sz="2400" dirty="0"/>
        </a:p>
      </dgm:t>
    </dgm:pt>
    <dgm:pt modelId="{2F3F4333-79ED-4E7F-8413-4997C05BB65C}" type="parTrans" cxnId="{3D934665-396E-43BE-A2A6-5437480130A2}">
      <dgm:prSet/>
      <dgm:spPr/>
      <dgm:t>
        <a:bodyPr/>
        <a:lstStyle/>
        <a:p>
          <a:endParaRPr lang="ru-RU"/>
        </a:p>
      </dgm:t>
    </dgm:pt>
    <dgm:pt modelId="{EBD2089F-0E4A-4DF2-8E71-758CD555E681}" type="sibTrans" cxnId="{3D934665-396E-43BE-A2A6-5437480130A2}">
      <dgm:prSet/>
      <dgm:spPr/>
      <dgm:t>
        <a:bodyPr/>
        <a:lstStyle/>
        <a:p>
          <a:endParaRPr lang="ru-RU"/>
        </a:p>
      </dgm:t>
    </dgm:pt>
    <dgm:pt modelId="{C73A7580-34B2-460A-B31F-BDD55BEA1033}">
      <dgm:prSet phldrT="[Текст]"/>
      <dgm:spPr/>
      <dgm:t>
        <a:bodyPr/>
        <a:lstStyle/>
        <a:p>
          <a:r>
            <a:rPr lang="ru-RU" dirty="0" smtClean="0"/>
            <a:t>Организация контроля и самоконтроля коммуникативных умений педагога</a:t>
          </a:r>
          <a:endParaRPr lang="ru-RU" dirty="0"/>
        </a:p>
      </dgm:t>
    </dgm:pt>
    <dgm:pt modelId="{FC23B7A3-5CE5-4308-B87E-74BC23BBBC0B}" type="parTrans" cxnId="{406D19E7-3ECC-4EE9-98AE-BD7A280DF929}">
      <dgm:prSet/>
      <dgm:spPr/>
      <dgm:t>
        <a:bodyPr/>
        <a:lstStyle/>
        <a:p>
          <a:endParaRPr lang="ru-RU"/>
        </a:p>
      </dgm:t>
    </dgm:pt>
    <dgm:pt modelId="{FF743F9A-077C-4876-A4DC-5225434DA941}" type="sibTrans" cxnId="{406D19E7-3ECC-4EE9-98AE-BD7A280DF929}">
      <dgm:prSet/>
      <dgm:spPr/>
      <dgm:t>
        <a:bodyPr/>
        <a:lstStyle/>
        <a:p>
          <a:endParaRPr lang="ru-RU"/>
        </a:p>
      </dgm:t>
    </dgm:pt>
    <dgm:pt modelId="{E4EEAEC4-3395-44AB-89A3-9894CEE849CD}">
      <dgm:prSet phldrT="[Текст]"/>
      <dgm:spPr/>
      <dgm:t>
        <a:bodyPr/>
        <a:lstStyle/>
        <a:p>
          <a:r>
            <a:rPr lang="ru-RU" dirty="0" smtClean="0"/>
            <a:t>Проведение тестирования (анкетирования) для выявления слабых сторон речи педагога.</a:t>
          </a:r>
          <a:endParaRPr lang="ru-RU" dirty="0"/>
        </a:p>
      </dgm:t>
    </dgm:pt>
    <dgm:pt modelId="{1EB78117-D51E-4443-9E8B-6A60F1F7DC3D}" type="parTrans" cxnId="{010B8D20-4D3F-457F-A540-55189604EF43}">
      <dgm:prSet/>
      <dgm:spPr/>
      <dgm:t>
        <a:bodyPr/>
        <a:lstStyle/>
        <a:p>
          <a:endParaRPr lang="ru-RU"/>
        </a:p>
      </dgm:t>
    </dgm:pt>
    <dgm:pt modelId="{487D2E68-8D14-416A-82E4-CC4222BB7C9A}" type="sibTrans" cxnId="{010B8D20-4D3F-457F-A540-55189604EF43}">
      <dgm:prSet/>
      <dgm:spPr/>
      <dgm:t>
        <a:bodyPr/>
        <a:lstStyle/>
        <a:p>
          <a:endParaRPr lang="ru-RU"/>
        </a:p>
      </dgm:t>
    </dgm:pt>
    <dgm:pt modelId="{2BFFE0BC-0A93-4B15-A042-E8177912C261}" type="pres">
      <dgm:prSet presAssocID="{4ECBEB4F-9292-4DC5-980E-7D188151F04A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E9635CE2-6CBB-4B1F-BAD8-877181D325D6}" type="pres">
      <dgm:prSet presAssocID="{077FCA18-5F2C-4FEC-AE0B-9DC13E08D5AA}" presName="parenttextcomposite" presStyleCnt="0"/>
      <dgm:spPr/>
    </dgm:pt>
    <dgm:pt modelId="{0265A0F5-E6F3-42A2-9BAD-1B93426512D6}" type="pres">
      <dgm:prSet presAssocID="{077FCA18-5F2C-4FEC-AE0B-9DC13E08D5AA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1E596E-946C-4A87-8F79-A92B0F283036}" type="pres">
      <dgm:prSet presAssocID="{077FCA18-5F2C-4FEC-AE0B-9DC13E08D5AA}" presName="parallelogramComposite" presStyleCnt="0"/>
      <dgm:spPr/>
    </dgm:pt>
    <dgm:pt modelId="{4B89A97C-2510-401E-A0E6-0BBF75392C33}" type="pres">
      <dgm:prSet presAssocID="{077FCA18-5F2C-4FEC-AE0B-9DC13E08D5AA}" presName="parallelogram1" presStyleLbl="alignNode1" presStyleIdx="0" presStyleCnt="21"/>
      <dgm:spPr/>
    </dgm:pt>
    <dgm:pt modelId="{95B19483-6C8C-471A-98D2-486498D46D59}" type="pres">
      <dgm:prSet presAssocID="{077FCA18-5F2C-4FEC-AE0B-9DC13E08D5AA}" presName="parallelogram2" presStyleLbl="alignNode1" presStyleIdx="1" presStyleCnt="21"/>
      <dgm:spPr/>
    </dgm:pt>
    <dgm:pt modelId="{335EB551-CAA8-4482-B781-882733EC2B58}" type="pres">
      <dgm:prSet presAssocID="{077FCA18-5F2C-4FEC-AE0B-9DC13E08D5AA}" presName="parallelogram3" presStyleLbl="alignNode1" presStyleIdx="2" presStyleCnt="21"/>
      <dgm:spPr/>
    </dgm:pt>
    <dgm:pt modelId="{BC6A30E5-A76B-4B2E-BBDB-DC9CF6941EDD}" type="pres">
      <dgm:prSet presAssocID="{077FCA18-5F2C-4FEC-AE0B-9DC13E08D5AA}" presName="parallelogram4" presStyleLbl="alignNode1" presStyleIdx="3" presStyleCnt="21"/>
      <dgm:spPr/>
    </dgm:pt>
    <dgm:pt modelId="{05643FD8-EF68-4FE7-AD31-10E404C169D2}" type="pres">
      <dgm:prSet presAssocID="{077FCA18-5F2C-4FEC-AE0B-9DC13E08D5AA}" presName="parallelogram5" presStyleLbl="alignNode1" presStyleIdx="4" presStyleCnt="21"/>
      <dgm:spPr/>
    </dgm:pt>
    <dgm:pt modelId="{F2C71726-24DB-4EBF-886F-F0DAD83A7301}" type="pres">
      <dgm:prSet presAssocID="{077FCA18-5F2C-4FEC-AE0B-9DC13E08D5AA}" presName="parallelogram6" presStyleLbl="alignNode1" presStyleIdx="5" presStyleCnt="21"/>
      <dgm:spPr/>
    </dgm:pt>
    <dgm:pt modelId="{C285412F-FFCF-485A-A13C-810A366EE808}" type="pres">
      <dgm:prSet presAssocID="{077FCA18-5F2C-4FEC-AE0B-9DC13E08D5AA}" presName="parallelogram7" presStyleLbl="alignNode1" presStyleIdx="6" presStyleCnt="21"/>
      <dgm:spPr/>
    </dgm:pt>
    <dgm:pt modelId="{160551C2-7229-4854-891D-D0A1402777F1}" type="pres">
      <dgm:prSet presAssocID="{8B46A2AE-A466-41CD-A299-F99C9D1E6CC9}" presName="sibTrans" presStyleCnt="0"/>
      <dgm:spPr/>
    </dgm:pt>
    <dgm:pt modelId="{D4A3C41A-7601-4E3C-BC1C-C38691D3864E}" type="pres">
      <dgm:prSet presAssocID="{1D5EDBB6-8908-4865-BD46-6A13CDB46615}" presName="parenttextcomposite" presStyleCnt="0"/>
      <dgm:spPr/>
    </dgm:pt>
    <dgm:pt modelId="{45698CA1-D9EA-453C-A280-4FACEDB7C0E8}" type="pres">
      <dgm:prSet presAssocID="{1D5EDBB6-8908-4865-BD46-6A13CDB46615}" presName="parenttext" presStyleLbl="revTx" presStyleIdx="1" presStyleCnt="3" custScaleX="111220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0ED40-FC73-4164-AFC0-186D6F6893E4}" type="pres">
      <dgm:prSet presAssocID="{1D5EDBB6-8908-4865-BD46-6A13CDB46615}" presName="composite" presStyleCnt="0"/>
      <dgm:spPr/>
    </dgm:pt>
    <dgm:pt modelId="{3757F664-65F5-4C4F-9128-031FC7D7E59A}" type="pres">
      <dgm:prSet presAssocID="{1D5EDBB6-8908-4865-BD46-6A13CDB46615}" presName="chevron1" presStyleLbl="alignNode1" presStyleIdx="7" presStyleCnt="21"/>
      <dgm:spPr/>
    </dgm:pt>
    <dgm:pt modelId="{353DDFA1-28E2-4D80-AAB0-929B3C276F16}" type="pres">
      <dgm:prSet presAssocID="{1D5EDBB6-8908-4865-BD46-6A13CDB46615}" presName="chevron2" presStyleLbl="alignNode1" presStyleIdx="8" presStyleCnt="21"/>
      <dgm:spPr/>
    </dgm:pt>
    <dgm:pt modelId="{72646B7F-D9A8-4DE1-98D3-878278859D09}" type="pres">
      <dgm:prSet presAssocID="{1D5EDBB6-8908-4865-BD46-6A13CDB46615}" presName="chevron3" presStyleLbl="alignNode1" presStyleIdx="9" presStyleCnt="21"/>
      <dgm:spPr/>
    </dgm:pt>
    <dgm:pt modelId="{C667BA94-9803-49BF-A5EE-1AF09F78E200}" type="pres">
      <dgm:prSet presAssocID="{1D5EDBB6-8908-4865-BD46-6A13CDB46615}" presName="chevron4" presStyleLbl="alignNode1" presStyleIdx="10" presStyleCnt="21"/>
      <dgm:spPr/>
    </dgm:pt>
    <dgm:pt modelId="{C06BBA1E-5113-451D-BFF8-9BD1AAEA09AA}" type="pres">
      <dgm:prSet presAssocID="{1D5EDBB6-8908-4865-BD46-6A13CDB46615}" presName="chevron5" presStyleLbl="alignNode1" presStyleIdx="11" presStyleCnt="21"/>
      <dgm:spPr/>
    </dgm:pt>
    <dgm:pt modelId="{72C3E0C9-ED1F-426C-B633-560DF6D4D404}" type="pres">
      <dgm:prSet presAssocID="{1D5EDBB6-8908-4865-BD46-6A13CDB46615}" presName="chevron6" presStyleLbl="alignNode1" presStyleIdx="12" presStyleCnt="21"/>
      <dgm:spPr/>
    </dgm:pt>
    <dgm:pt modelId="{6DF8B8EA-C05C-4795-8D48-0F030C284EFA}" type="pres">
      <dgm:prSet presAssocID="{1D5EDBB6-8908-4865-BD46-6A13CDB46615}" presName="chevron7" presStyleLbl="alignNode1" presStyleIdx="13" presStyleCnt="21"/>
      <dgm:spPr/>
    </dgm:pt>
    <dgm:pt modelId="{F13BCA33-C034-43FB-8A69-C92934386357}" type="pres">
      <dgm:prSet presAssocID="{1D5EDBB6-8908-4865-BD46-6A13CDB46615}" presName="childtext" presStyleLbl="solidFgAcc1" presStyleIdx="0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5E24A2-2B30-41BF-B394-E065DAEAF988}" type="pres">
      <dgm:prSet presAssocID="{F1B8539E-F49A-4509-9974-D4A8FBC2253D}" presName="sibTrans" presStyleCnt="0"/>
      <dgm:spPr/>
    </dgm:pt>
    <dgm:pt modelId="{30600163-227C-45F3-8C19-76FF4F9EA3BC}" type="pres">
      <dgm:prSet presAssocID="{C73A7580-34B2-460A-B31F-BDD55BEA1033}" presName="parenttextcomposite" presStyleCnt="0"/>
      <dgm:spPr/>
    </dgm:pt>
    <dgm:pt modelId="{E708EC4C-8E4B-41C0-A674-8E6E57D977A9}" type="pres">
      <dgm:prSet presAssocID="{C73A7580-34B2-460A-B31F-BDD55BEA1033}" presName="parenttext" presStyleLbl="revTx" presStyleIdx="2" presStyleCnt="3" custScaleX="106258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71FE35-D9ED-4B2D-933E-D0C932653E24}" type="pres">
      <dgm:prSet presAssocID="{C73A7580-34B2-460A-B31F-BDD55BEA1033}" presName="composite" presStyleCnt="0"/>
      <dgm:spPr/>
    </dgm:pt>
    <dgm:pt modelId="{AC99486D-2B18-42F1-A040-993CCC94F173}" type="pres">
      <dgm:prSet presAssocID="{C73A7580-34B2-460A-B31F-BDD55BEA1033}" presName="chevron1" presStyleLbl="alignNode1" presStyleIdx="14" presStyleCnt="21"/>
      <dgm:spPr/>
    </dgm:pt>
    <dgm:pt modelId="{F4FC1B7B-A74E-411B-B5D5-9249EC31AD80}" type="pres">
      <dgm:prSet presAssocID="{C73A7580-34B2-460A-B31F-BDD55BEA1033}" presName="chevron2" presStyleLbl="alignNode1" presStyleIdx="15" presStyleCnt="21"/>
      <dgm:spPr/>
    </dgm:pt>
    <dgm:pt modelId="{15DBAC4E-E3A4-4B42-A04D-D8CD4122F11B}" type="pres">
      <dgm:prSet presAssocID="{C73A7580-34B2-460A-B31F-BDD55BEA1033}" presName="chevron3" presStyleLbl="alignNode1" presStyleIdx="16" presStyleCnt="21"/>
      <dgm:spPr/>
    </dgm:pt>
    <dgm:pt modelId="{CC92F155-F8F7-4FF8-B510-36E9953BFBEF}" type="pres">
      <dgm:prSet presAssocID="{C73A7580-34B2-460A-B31F-BDD55BEA1033}" presName="chevron4" presStyleLbl="alignNode1" presStyleIdx="17" presStyleCnt="21"/>
      <dgm:spPr/>
    </dgm:pt>
    <dgm:pt modelId="{EF85E6C5-34F6-4BBE-8B16-50EF36CAB7C9}" type="pres">
      <dgm:prSet presAssocID="{C73A7580-34B2-460A-B31F-BDD55BEA1033}" presName="chevron5" presStyleLbl="alignNode1" presStyleIdx="18" presStyleCnt="21"/>
      <dgm:spPr/>
    </dgm:pt>
    <dgm:pt modelId="{961CAE2B-0BEA-4BCA-B907-9D31865CF407}" type="pres">
      <dgm:prSet presAssocID="{C73A7580-34B2-460A-B31F-BDD55BEA1033}" presName="chevron6" presStyleLbl="alignNode1" presStyleIdx="19" presStyleCnt="21"/>
      <dgm:spPr/>
    </dgm:pt>
    <dgm:pt modelId="{972CFF4A-EF47-49F2-9810-DABCD6F76377}" type="pres">
      <dgm:prSet presAssocID="{C73A7580-34B2-460A-B31F-BDD55BEA1033}" presName="chevron7" presStyleLbl="alignNode1" presStyleIdx="20" presStyleCnt="21"/>
      <dgm:spPr/>
    </dgm:pt>
    <dgm:pt modelId="{21DA8405-2D99-4BD3-B3BA-5675A1D76C36}" type="pres">
      <dgm:prSet presAssocID="{C73A7580-34B2-460A-B31F-BDD55BEA1033}" presName="childtext" presStyleLbl="solidFgAcc1" presStyleIdx="1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B4740F-E89C-47FF-8F0D-940F306F2A1C}" type="presOf" srcId="{1D5EDBB6-8908-4865-BD46-6A13CDB46615}" destId="{45698CA1-D9EA-453C-A280-4FACEDB7C0E8}" srcOrd="0" destOrd="0" presId="urn:microsoft.com/office/officeart/2008/layout/VerticalAccentList"/>
    <dgm:cxn modelId="{010B8D20-4D3F-457F-A540-55189604EF43}" srcId="{C73A7580-34B2-460A-B31F-BDD55BEA1033}" destId="{E4EEAEC4-3395-44AB-89A3-9894CEE849CD}" srcOrd="0" destOrd="0" parTransId="{1EB78117-D51E-4443-9E8B-6A60F1F7DC3D}" sibTransId="{487D2E68-8D14-416A-82E4-CC4222BB7C9A}"/>
    <dgm:cxn modelId="{406D19E7-3ECC-4EE9-98AE-BD7A280DF929}" srcId="{4ECBEB4F-9292-4DC5-980E-7D188151F04A}" destId="{C73A7580-34B2-460A-B31F-BDD55BEA1033}" srcOrd="2" destOrd="0" parTransId="{FC23B7A3-5CE5-4308-B87E-74BC23BBBC0B}" sibTransId="{FF743F9A-077C-4876-A4DC-5225434DA941}"/>
    <dgm:cxn modelId="{599183E8-3692-4372-A9D6-24C7809A9851}" type="presOf" srcId="{C73A7580-34B2-460A-B31F-BDD55BEA1033}" destId="{E708EC4C-8E4B-41C0-A674-8E6E57D977A9}" srcOrd="0" destOrd="0" presId="urn:microsoft.com/office/officeart/2008/layout/VerticalAccentList"/>
    <dgm:cxn modelId="{A11DA157-0D95-4C87-BE3F-EB3E65A92FFA}" type="presOf" srcId="{E4EEAEC4-3395-44AB-89A3-9894CEE849CD}" destId="{21DA8405-2D99-4BD3-B3BA-5675A1D76C36}" srcOrd="0" destOrd="0" presId="urn:microsoft.com/office/officeart/2008/layout/VerticalAccentList"/>
    <dgm:cxn modelId="{2B2EE46A-6561-48F0-A51C-35670A2312B2}" srcId="{4ECBEB4F-9292-4DC5-980E-7D188151F04A}" destId="{077FCA18-5F2C-4FEC-AE0B-9DC13E08D5AA}" srcOrd="0" destOrd="0" parTransId="{1E60C379-1C00-4DF9-A8D4-4B60096DDC66}" sibTransId="{8B46A2AE-A466-41CD-A299-F99C9D1E6CC9}"/>
    <dgm:cxn modelId="{8B4219E4-030C-48D1-B86C-278E294D7FA7}" type="presOf" srcId="{4ECBEB4F-9292-4DC5-980E-7D188151F04A}" destId="{2BFFE0BC-0A93-4B15-A042-E8177912C261}" srcOrd="0" destOrd="0" presId="urn:microsoft.com/office/officeart/2008/layout/VerticalAccentList"/>
    <dgm:cxn modelId="{B00B3E44-6463-4431-AC8C-1848FDCB6FA8}" type="presOf" srcId="{9879F9CB-1681-4308-A402-69B35335892F}" destId="{F13BCA33-C034-43FB-8A69-C92934386357}" srcOrd="0" destOrd="0" presId="urn:microsoft.com/office/officeart/2008/layout/VerticalAccentList"/>
    <dgm:cxn modelId="{D682B042-835E-463B-A5C2-F6A4337DC597}" srcId="{4ECBEB4F-9292-4DC5-980E-7D188151F04A}" destId="{1D5EDBB6-8908-4865-BD46-6A13CDB46615}" srcOrd="1" destOrd="0" parTransId="{B7FB7B55-8C0A-4B3E-B7F2-F662E1768A32}" sibTransId="{F1B8539E-F49A-4509-9974-D4A8FBC2253D}"/>
    <dgm:cxn modelId="{3D934665-396E-43BE-A2A6-5437480130A2}" srcId="{1D5EDBB6-8908-4865-BD46-6A13CDB46615}" destId="{9879F9CB-1681-4308-A402-69B35335892F}" srcOrd="0" destOrd="0" parTransId="{2F3F4333-79ED-4E7F-8413-4997C05BB65C}" sibTransId="{EBD2089F-0E4A-4DF2-8E71-758CD555E681}"/>
    <dgm:cxn modelId="{04CC1F5B-DD48-46FC-8EE7-9846A6733625}" type="presOf" srcId="{077FCA18-5F2C-4FEC-AE0B-9DC13E08D5AA}" destId="{0265A0F5-E6F3-42A2-9BAD-1B93426512D6}" srcOrd="0" destOrd="0" presId="urn:microsoft.com/office/officeart/2008/layout/VerticalAccentList"/>
    <dgm:cxn modelId="{DE1AF0DD-E54F-4956-AA12-6953231553CC}" type="presParOf" srcId="{2BFFE0BC-0A93-4B15-A042-E8177912C261}" destId="{E9635CE2-6CBB-4B1F-BAD8-877181D325D6}" srcOrd="0" destOrd="0" presId="urn:microsoft.com/office/officeart/2008/layout/VerticalAccentList"/>
    <dgm:cxn modelId="{87D854BF-9A32-48BC-B0A5-7BE7FAB321E9}" type="presParOf" srcId="{E9635CE2-6CBB-4B1F-BAD8-877181D325D6}" destId="{0265A0F5-E6F3-42A2-9BAD-1B93426512D6}" srcOrd="0" destOrd="0" presId="urn:microsoft.com/office/officeart/2008/layout/VerticalAccentList"/>
    <dgm:cxn modelId="{2CC130B0-15BF-405B-9051-21727DF2639D}" type="presParOf" srcId="{2BFFE0BC-0A93-4B15-A042-E8177912C261}" destId="{E71E596E-946C-4A87-8F79-A92B0F283036}" srcOrd="1" destOrd="0" presId="urn:microsoft.com/office/officeart/2008/layout/VerticalAccentList"/>
    <dgm:cxn modelId="{81EAB78A-6AA7-459E-BACD-EDC41084235D}" type="presParOf" srcId="{E71E596E-946C-4A87-8F79-A92B0F283036}" destId="{4B89A97C-2510-401E-A0E6-0BBF75392C33}" srcOrd="0" destOrd="0" presId="urn:microsoft.com/office/officeart/2008/layout/VerticalAccentList"/>
    <dgm:cxn modelId="{867D9A8B-6184-499C-8EC2-70B411DCE83B}" type="presParOf" srcId="{E71E596E-946C-4A87-8F79-A92B0F283036}" destId="{95B19483-6C8C-471A-98D2-486498D46D59}" srcOrd="1" destOrd="0" presId="urn:microsoft.com/office/officeart/2008/layout/VerticalAccentList"/>
    <dgm:cxn modelId="{321F5EA8-4381-44CF-BA34-C892B9C3412D}" type="presParOf" srcId="{E71E596E-946C-4A87-8F79-A92B0F283036}" destId="{335EB551-CAA8-4482-B781-882733EC2B58}" srcOrd="2" destOrd="0" presId="urn:microsoft.com/office/officeart/2008/layout/VerticalAccentList"/>
    <dgm:cxn modelId="{1D321F93-27D5-490E-A829-75A37CBC6EB6}" type="presParOf" srcId="{E71E596E-946C-4A87-8F79-A92B0F283036}" destId="{BC6A30E5-A76B-4B2E-BBDB-DC9CF6941EDD}" srcOrd="3" destOrd="0" presId="urn:microsoft.com/office/officeart/2008/layout/VerticalAccentList"/>
    <dgm:cxn modelId="{F9A613B3-74D1-42F0-984E-B42925D78C0D}" type="presParOf" srcId="{E71E596E-946C-4A87-8F79-A92B0F283036}" destId="{05643FD8-EF68-4FE7-AD31-10E404C169D2}" srcOrd="4" destOrd="0" presId="urn:microsoft.com/office/officeart/2008/layout/VerticalAccentList"/>
    <dgm:cxn modelId="{B6AF8016-6E07-4A44-A4D5-952802DC1445}" type="presParOf" srcId="{E71E596E-946C-4A87-8F79-A92B0F283036}" destId="{F2C71726-24DB-4EBF-886F-F0DAD83A7301}" srcOrd="5" destOrd="0" presId="urn:microsoft.com/office/officeart/2008/layout/VerticalAccentList"/>
    <dgm:cxn modelId="{A8A7AE76-4D9D-4BE1-B3FA-8FC4ACCD73C5}" type="presParOf" srcId="{E71E596E-946C-4A87-8F79-A92B0F283036}" destId="{C285412F-FFCF-485A-A13C-810A366EE808}" srcOrd="6" destOrd="0" presId="urn:microsoft.com/office/officeart/2008/layout/VerticalAccentList"/>
    <dgm:cxn modelId="{0A49AE1A-CBD0-4658-B7C8-0F4A8C50AB81}" type="presParOf" srcId="{2BFFE0BC-0A93-4B15-A042-E8177912C261}" destId="{160551C2-7229-4854-891D-D0A1402777F1}" srcOrd="2" destOrd="0" presId="urn:microsoft.com/office/officeart/2008/layout/VerticalAccentList"/>
    <dgm:cxn modelId="{04759951-BE21-4A41-997A-142A9D7F8D0F}" type="presParOf" srcId="{2BFFE0BC-0A93-4B15-A042-E8177912C261}" destId="{D4A3C41A-7601-4E3C-BC1C-C38691D3864E}" srcOrd="3" destOrd="0" presId="urn:microsoft.com/office/officeart/2008/layout/VerticalAccentList"/>
    <dgm:cxn modelId="{1C3DF038-9498-4D90-9BAD-AF3F64D33048}" type="presParOf" srcId="{D4A3C41A-7601-4E3C-BC1C-C38691D3864E}" destId="{45698CA1-D9EA-453C-A280-4FACEDB7C0E8}" srcOrd="0" destOrd="0" presId="urn:microsoft.com/office/officeart/2008/layout/VerticalAccentList"/>
    <dgm:cxn modelId="{5AD44A2A-C29A-43D0-AE3D-432059C9B6BC}" type="presParOf" srcId="{2BFFE0BC-0A93-4B15-A042-E8177912C261}" destId="{8C40ED40-FC73-4164-AFC0-186D6F6893E4}" srcOrd="4" destOrd="0" presId="urn:microsoft.com/office/officeart/2008/layout/VerticalAccentList"/>
    <dgm:cxn modelId="{086AC8F6-B324-4725-A280-7618909CA4F0}" type="presParOf" srcId="{8C40ED40-FC73-4164-AFC0-186D6F6893E4}" destId="{3757F664-65F5-4C4F-9128-031FC7D7E59A}" srcOrd="0" destOrd="0" presId="urn:microsoft.com/office/officeart/2008/layout/VerticalAccentList"/>
    <dgm:cxn modelId="{E9D8963A-940D-476D-B9F5-8ACDAF28C222}" type="presParOf" srcId="{8C40ED40-FC73-4164-AFC0-186D6F6893E4}" destId="{353DDFA1-28E2-4D80-AAB0-929B3C276F16}" srcOrd="1" destOrd="0" presId="urn:microsoft.com/office/officeart/2008/layout/VerticalAccentList"/>
    <dgm:cxn modelId="{10F11AA8-E2E0-45DF-896D-A59597E72D45}" type="presParOf" srcId="{8C40ED40-FC73-4164-AFC0-186D6F6893E4}" destId="{72646B7F-D9A8-4DE1-98D3-878278859D09}" srcOrd="2" destOrd="0" presId="urn:microsoft.com/office/officeart/2008/layout/VerticalAccentList"/>
    <dgm:cxn modelId="{6E0F7609-79F7-4BE8-BBC3-B254FBAF7608}" type="presParOf" srcId="{8C40ED40-FC73-4164-AFC0-186D6F6893E4}" destId="{C667BA94-9803-49BF-A5EE-1AF09F78E200}" srcOrd="3" destOrd="0" presId="urn:microsoft.com/office/officeart/2008/layout/VerticalAccentList"/>
    <dgm:cxn modelId="{9541BC4D-4388-46A2-9332-BE59370E47F2}" type="presParOf" srcId="{8C40ED40-FC73-4164-AFC0-186D6F6893E4}" destId="{C06BBA1E-5113-451D-BFF8-9BD1AAEA09AA}" srcOrd="4" destOrd="0" presId="urn:microsoft.com/office/officeart/2008/layout/VerticalAccentList"/>
    <dgm:cxn modelId="{FA51A967-247B-492A-8B15-9A41346CEA40}" type="presParOf" srcId="{8C40ED40-FC73-4164-AFC0-186D6F6893E4}" destId="{72C3E0C9-ED1F-426C-B633-560DF6D4D404}" srcOrd="5" destOrd="0" presId="urn:microsoft.com/office/officeart/2008/layout/VerticalAccentList"/>
    <dgm:cxn modelId="{B401FB02-C69B-48A4-BA13-D1FECB63CBA2}" type="presParOf" srcId="{8C40ED40-FC73-4164-AFC0-186D6F6893E4}" destId="{6DF8B8EA-C05C-4795-8D48-0F030C284EFA}" srcOrd="6" destOrd="0" presId="urn:microsoft.com/office/officeart/2008/layout/VerticalAccentList"/>
    <dgm:cxn modelId="{5576A3E5-8B58-4D04-8DFF-C34206027DDD}" type="presParOf" srcId="{8C40ED40-FC73-4164-AFC0-186D6F6893E4}" destId="{F13BCA33-C034-43FB-8A69-C92934386357}" srcOrd="7" destOrd="0" presId="urn:microsoft.com/office/officeart/2008/layout/VerticalAccentList"/>
    <dgm:cxn modelId="{78A2ECD1-54F2-4E0C-916C-1256C2C13CD4}" type="presParOf" srcId="{2BFFE0BC-0A93-4B15-A042-E8177912C261}" destId="{3E5E24A2-2B30-41BF-B394-E065DAEAF988}" srcOrd="5" destOrd="0" presId="urn:microsoft.com/office/officeart/2008/layout/VerticalAccentList"/>
    <dgm:cxn modelId="{2820C93A-2CFE-4C77-B19E-C57CCBE9C8ED}" type="presParOf" srcId="{2BFFE0BC-0A93-4B15-A042-E8177912C261}" destId="{30600163-227C-45F3-8C19-76FF4F9EA3BC}" srcOrd="6" destOrd="0" presId="urn:microsoft.com/office/officeart/2008/layout/VerticalAccentList"/>
    <dgm:cxn modelId="{3D8D94AB-578D-426D-9889-EF10E7F81C7A}" type="presParOf" srcId="{30600163-227C-45F3-8C19-76FF4F9EA3BC}" destId="{E708EC4C-8E4B-41C0-A674-8E6E57D977A9}" srcOrd="0" destOrd="0" presId="urn:microsoft.com/office/officeart/2008/layout/VerticalAccentList"/>
    <dgm:cxn modelId="{AB5C4F60-2160-45F6-9B50-974158FE37EB}" type="presParOf" srcId="{2BFFE0BC-0A93-4B15-A042-E8177912C261}" destId="{5471FE35-D9ED-4B2D-933E-D0C932653E24}" srcOrd="7" destOrd="0" presId="urn:microsoft.com/office/officeart/2008/layout/VerticalAccentList"/>
    <dgm:cxn modelId="{C655573D-CFF4-4845-8A3C-7F3A331187D6}" type="presParOf" srcId="{5471FE35-D9ED-4B2D-933E-D0C932653E24}" destId="{AC99486D-2B18-42F1-A040-993CCC94F173}" srcOrd="0" destOrd="0" presId="urn:microsoft.com/office/officeart/2008/layout/VerticalAccentList"/>
    <dgm:cxn modelId="{CB5289B7-F01D-4E18-B038-18BBF58BAFA3}" type="presParOf" srcId="{5471FE35-D9ED-4B2D-933E-D0C932653E24}" destId="{F4FC1B7B-A74E-411B-B5D5-9249EC31AD80}" srcOrd="1" destOrd="0" presId="urn:microsoft.com/office/officeart/2008/layout/VerticalAccentList"/>
    <dgm:cxn modelId="{3EE1BF8F-4E1D-46BD-AE83-B44515EEE47E}" type="presParOf" srcId="{5471FE35-D9ED-4B2D-933E-D0C932653E24}" destId="{15DBAC4E-E3A4-4B42-A04D-D8CD4122F11B}" srcOrd="2" destOrd="0" presId="urn:microsoft.com/office/officeart/2008/layout/VerticalAccentList"/>
    <dgm:cxn modelId="{52271420-0C7D-4CFD-ABF1-BCA5ECB05B24}" type="presParOf" srcId="{5471FE35-D9ED-4B2D-933E-D0C932653E24}" destId="{CC92F155-F8F7-4FF8-B510-36E9953BFBEF}" srcOrd="3" destOrd="0" presId="urn:microsoft.com/office/officeart/2008/layout/VerticalAccentList"/>
    <dgm:cxn modelId="{0B5FD0C6-F621-4C4D-80DE-C5D05D3AB776}" type="presParOf" srcId="{5471FE35-D9ED-4B2D-933E-D0C932653E24}" destId="{EF85E6C5-34F6-4BBE-8B16-50EF36CAB7C9}" srcOrd="4" destOrd="0" presId="urn:microsoft.com/office/officeart/2008/layout/VerticalAccentList"/>
    <dgm:cxn modelId="{8A24889E-900E-4B3C-A34F-3F07CF58CC19}" type="presParOf" srcId="{5471FE35-D9ED-4B2D-933E-D0C932653E24}" destId="{961CAE2B-0BEA-4BCA-B907-9D31865CF407}" srcOrd="5" destOrd="0" presId="urn:microsoft.com/office/officeart/2008/layout/VerticalAccentList"/>
    <dgm:cxn modelId="{65163D45-CFEC-4CF1-94CD-1C3489705B30}" type="presParOf" srcId="{5471FE35-D9ED-4B2D-933E-D0C932653E24}" destId="{972CFF4A-EF47-49F2-9810-DABCD6F76377}" srcOrd="6" destOrd="0" presId="urn:microsoft.com/office/officeart/2008/layout/VerticalAccentList"/>
    <dgm:cxn modelId="{C22EDBA2-9C93-42C3-8248-B014055F16B8}" type="presParOf" srcId="{5471FE35-D9ED-4B2D-933E-D0C932653E24}" destId="{21DA8405-2D99-4BD3-B3BA-5675A1D76C36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99FDE1-F635-4871-B362-E12129C4878D}" type="doc">
      <dgm:prSet loTypeId="urn:microsoft.com/office/officeart/2005/8/layout/hierarchy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DA347DC-059E-4B9A-BB0D-E9727066A260}">
      <dgm:prSet phldrT="[Текст]"/>
      <dgm:spPr/>
      <dgm:t>
        <a:bodyPr/>
        <a:lstStyle/>
        <a:p>
          <a:r>
            <a:rPr lang="ru-RU" dirty="0" smtClean="0"/>
            <a:t>Если человек говорит быстро, торопливо</a:t>
          </a:r>
          <a:endParaRPr lang="ru-RU" dirty="0"/>
        </a:p>
      </dgm:t>
    </dgm:pt>
    <dgm:pt modelId="{D51BA0EC-B243-46BF-A0EB-D7EF45AFD873}" type="parTrans" cxnId="{F957B0BE-6DE2-4921-AFAB-3B4AD85A12D0}">
      <dgm:prSet/>
      <dgm:spPr/>
      <dgm:t>
        <a:bodyPr/>
        <a:lstStyle/>
        <a:p>
          <a:endParaRPr lang="ru-RU"/>
        </a:p>
      </dgm:t>
    </dgm:pt>
    <dgm:pt modelId="{4D1874B8-46A9-4BD7-818E-8D432689CA36}" type="sibTrans" cxnId="{F957B0BE-6DE2-4921-AFAB-3B4AD85A12D0}">
      <dgm:prSet/>
      <dgm:spPr/>
      <dgm:t>
        <a:bodyPr/>
        <a:lstStyle/>
        <a:p>
          <a:endParaRPr lang="ru-RU"/>
        </a:p>
      </dgm:t>
    </dgm:pt>
    <dgm:pt modelId="{3821EEC0-1BEE-4FA6-93E2-EB58D39AFFB9}">
      <dgm:prSet phldrT="[Текст]"/>
      <dgm:spPr/>
      <dgm:t>
        <a:bodyPr/>
        <a:lstStyle/>
        <a:p>
          <a:r>
            <a:rPr lang="ru-RU" dirty="0" smtClean="0"/>
            <a:t>Прослушивая запись своей речи на диктофон, определять, понятна ли она</a:t>
          </a:r>
          <a:endParaRPr lang="ru-RU" dirty="0"/>
        </a:p>
      </dgm:t>
    </dgm:pt>
    <dgm:pt modelId="{C8856D34-B031-41BF-976C-173433795503}" type="parTrans" cxnId="{C90683DE-3F3D-4C13-8D94-E884125095AE}">
      <dgm:prSet/>
      <dgm:spPr/>
      <dgm:t>
        <a:bodyPr/>
        <a:lstStyle/>
        <a:p>
          <a:endParaRPr lang="ru-RU"/>
        </a:p>
      </dgm:t>
    </dgm:pt>
    <dgm:pt modelId="{6793D1C2-5C24-424C-B757-408CBB625BBE}" type="sibTrans" cxnId="{C90683DE-3F3D-4C13-8D94-E884125095AE}">
      <dgm:prSet/>
      <dgm:spPr/>
      <dgm:t>
        <a:bodyPr/>
        <a:lstStyle/>
        <a:p>
          <a:endParaRPr lang="ru-RU"/>
        </a:p>
      </dgm:t>
    </dgm:pt>
    <dgm:pt modelId="{3D35C18E-D169-4998-B54E-A53BC0731254}">
      <dgm:prSet phldrT="[Текст]"/>
      <dgm:spPr/>
      <dgm:t>
        <a:bodyPr/>
        <a:lstStyle/>
        <a:p>
          <a:r>
            <a:rPr lang="ru-RU" dirty="0" smtClean="0"/>
            <a:t>Разрабатывать мышцы языка, выполняя логопедические упражнения</a:t>
          </a:r>
          <a:endParaRPr lang="ru-RU" dirty="0"/>
        </a:p>
      </dgm:t>
    </dgm:pt>
    <dgm:pt modelId="{7086AF78-3540-4844-9F4D-2937AEB87BE8}" type="parTrans" cxnId="{51F04562-6FB4-462E-86D5-47AC5ECFF4F7}">
      <dgm:prSet/>
      <dgm:spPr/>
      <dgm:t>
        <a:bodyPr/>
        <a:lstStyle/>
        <a:p>
          <a:endParaRPr lang="ru-RU"/>
        </a:p>
      </dgm:t>
    </dgm:pt>
    <dgm:pt modelId="{18B7223B-A827-4BB2-A2C7-49C6147AEDEE}" type="sibTrans" cxnId="{51F04562-6FB4-462E-86D5-47AC5ECFF4F7}">
      <dgm:prSet/>
      <dgm:spPr/>
      <dgm:t>
        <a:bodyPr/>
        <a:lstStyle/>
        <a:p>
          <a:endParaRPr lang="ru-RU"/>
        </a:p>
      </dgm:t>
    </dgm:pt>
    <dgm:pt modelId="{C6743FED-F336-42C1-8649-C3B270F3F4EF}">
      <dgm:prSet phldrT="[Текст]"/>
      <dgm:spPr/>
      <dgm:t>
        <a:bodyPr/>
        <a:lstStyle/>
        <a:p>
          <a:r>
            <a:rPr lang="ru-RU" dirty="0" smtClean="0"/>
            <a:t>Если человек говорит медленно</a:t>
          </a:r>
          <a:endParaRPr lang="ru-RU" dirty="0"/>
        </a:p>
      </dgm:t>
    </dgm:pt>
    <dgm:pt modelId="{57099A56-5208-46EA-A370-674FF802923B}" type="parTrans" cxnId="{CD4BE830-4694-46BB-8D27-EAA5B11477C4}">
      <dgm:prSet/>
      <dgm:spPr/>
      <dgm:t>
        <a:bodyPr/>
        <a:lstStyle/>
        <a:p>
          <a:endParaRPr lang="ru-RU"/>
        </a:p>
      </dgm:t>
    </dgm:pt>
    <dgm:pt modelId="{81771056-0662-4171-B55D-5636BEE4019A}" type="sibTrans" cxnId="{CD4BE830-4694-46BB-8D27-EAA5B11477C4}">
      <dgm:prSet/>
      <dgm:spPr/>
      <dgm:t>
        <a:bodyPr/>
        <a:lstStyle/>
        <a:p>
          <a:endParaRPr lang="ru-RU"/>
        </a:p>
      </dgm:t>
    </dgm:pt>
    <dgm:pt modelId="{EE3632D9-1571-45D4-B305-1F793B88FA10}">
      <dgm:prSet phldrT="[Текст]"/>
      <dgm:spPr/>
      <dgm:t>
        <a:bodyPr/>
        <a:lstStyle/>
        <a:p>
          <a:r>
            <a:rPr lang="ru-RU" dirty="0" smtClean="0"/>
            <a:t>Каждое утро делать артикуляционную гимнастику</a:t>
          </a:r>
          <a:endParaRPr lang="ru-RU" dirty="0"/>
        </a:p>
      </dgm:t>
    </dgm:pt>
    <dgm:pt modelId="{8603A327-5514-48DD-89CD-E6B20E70086D}" type="parTrans" cxnId="{3A1378D2-32D0-40A1-9CA1-91CC135A80B6}">
      <dgm:prSet/>
      <dgm:spPr/>
      <dgm:t>
        <a:bodyPr/>
        <a:lstStyle/>
        <a:p>
          <a:endParaRPr lang="ru-RU"/>
        </a:p>
      </dgm:t>
    </dgm:pt>
    <dgm:pt modelId="{6D4E42F5-B026-43E1-8B30-88FBB9F897BC}" type="sibTrans" cxnId="{3A1378D2-32D0-40A1-9CA1-91CC135A80B6}">
      <dgm:prSet/>
      <dgm:spPr/>
      <dgm:t>
        <a:bodyPr/>
        <a:lstStyle/>
        <a:p>
          <a:endParaRPr lang="ru-RU"/>
        </a:p>
      </dgm:t>
    </dgm:pt>
    <dgm:pt modelId="{C8D45AD1-5C51-4E23-AAF4-3C7FBB4355B6}">
      <dgm:prSet/>
      <dgm:spPr/>
      <dgm:t>
        <a:bodyPr/>
        <a:lstStyle/>
        <a:p>
          <a:r>
            <a:rPr lang="ru-RU" dirty="0" smtClean="0"/>
            <a:t>Петь вслух как можно больше, следя за тем, чтобы чётко и внятно </a:t>
          </a:r>
          <a:r>
            <a:rPr lang="ru-RU" dirty="0" err="1" smtClean="0"/>
            <a:t>пропевать</a:t>
          </a:r>
          <a:r>
            <a:rPr lang="ru-RU" dirty="0" smtClean="0"/>
            <a:t> все окончания слов</a:t>
          </a:r>
          <a:endParaRPr lang="ru-RU" dirty="0"/>
        </a:p>
      </dgm:t>
    </dgm:pt>
    <dgm:pt modelId="{B46D3001-3295-4CFC-97B0-BFEEC4516BAF}" type="parTrans" cxnId="{9915093A-480C-44AC-A52C-59F356029C49}">
      <dgm:prSet/>
      <dgm:spPr/>
      <dgm:t>
        <a:bodyPr/>
        <a:lstStyle/>
        <a:p>
          <a:endParaRPr lang="ru-RU"/>
        </a:p>
      </dgm:t>
    </dgm:pt>
    <dgm:pt modelId="{02CE6399-F49A-4C7C-85A8-710507FADEF8}" type="sibTrans" cxnId="{9915093A-480C-44AC-A52C-59F356029C49}">
      <dgm:prSet/>
      <dgm:spPr/>
      <dgm:t>
        <a:bodyPr/>
        <a:lstStyle/>
        <a:p>
          <a:endParaRPr lang="ru-RU"/>
        </a:p>
      </dgm:t>
    </dgm:pt>
    <dgm:pt modelId="{F551B5F9-0B2A-4550-A5A3-4A280DD43835}">
      <dgm:prSet custT="1"/>
      <dgm:spPr/>
      <dgm:t>
        <a:bodyPr/>
        <a:lstStyle/>
        <a:p>
          <a:r>
            <a:rPr lang="ru-RU" sz="2000" dirty="0" smtClean="0"/>
            <a:t>Набрав в рот морской гальки, медленно проговаривать текст</a:t>
          </a:r>
          <a:endParaRPr lang="ru-RU" sz="2000" dirty="0"/>
        </a:p>
      </dgm:t>
    </dgm:pt>
    <dgm:pt modelId="{9F914DA5-EF31-43B0-91AE-FB9EF40CD5D2}" type="parTrans" cxnId="{E8F89F25-9658-4209-9806-F90D7D709500}">
      <dgm:prSet/>
      <dgm:spPr/>
      <dgm:t>
        <a:bodyPr/>
        <a:lstStyle/>
        <a:p>
          <a:endParaRPr lang="ru-RU"/>
        </a:p>
      </dgm:t>
    </dgm:pt>
    <dgm:pt modelId="{22A9C88F-E1E5-4627-922B-286C2F2B9370}" type="sibTrans" cxnId="{E8F89F25-9658-4209-9806-F90D7D709500}">
      <dgm:prSet/>
      <dgm:spPr/>
      <dgm:t>
        <a:bodyPr/>
        <a:lstStyle/>
        <a:p>
          <a:endParaRPr lang="ru-RU"/>
        </a:p>
      </dgm:t>
    </dgm:pt>
    <dgm:pt modelId="{DF3A88EB-69F2-49D5-9E12-88C8AD5AC883}">
      <dgm:prSet/>
      <dgm:spPr/>
      <dgm:t>
        <a:bodyPr/>
        <a:lstStyle/>
        <a:p>
          <a:r>
            <a:rPr lang="ru-RU" dirty="0" smtClean="0"/>
            <a:t>Читать несколько скороговорок, произнося их сначала медленно, выговаривая все звуки, затем ускоряясь, доводя темп до максимально возможного</a:t>
          </a:r>
          <a:endParaRPr lang="ru-RU" dirty="0"/>
        </a:p>
      </dgm:t>
    </dgm:pt>
    <dgm:pt modelId="{3D1EED71-F794-4312-9C2E-50AE62C65467}" type="parTrans" cxnId="{00EA48BF-AF3A-4A54-AA60-EA3299E147D5}">
      <dgm:prSet/>
      <dgm:spPr/>
      <dgm:t>
        <a:bodyPr/>
        <a:lstStyle/>
        <a:p>
          <a:endParaRPr lang="ru-RU"/>
        </a:p>
      </dgm:t>
    </dgm:pt>
    <dgm:pt modelId="{64E7EF13-73F1-4E5B-9EEB-7EA80A6B7F78}" type="sibTrans" cxnId="{00EA48BF-AF3A-4A54-AA60-EA3299E147D5}">
      <dgm:prSet/>
      <dgm:spPr/>
      <dgm:t>
        <a:bodyPr/>
        <a:lstStyle/>
        <a:p>
          <a:endParaRPr lang="ru-RU"/>
        </a:p>
      </dgm:t>
    </dgm:pt>
    <dgm:pt modelId="{7D93E995-1D08-4499-AC03-DD4370D697D6}">
      <dgm:prSet/>
      <dgm:spPr/>
      <dgm:t>
        <a:bodyPr/>
        <a:lstStyle/>
        <a:p>
          <a:r>
            <a:rPr lang="ru-RU" dirty="0" smtClean="0"/>
            <a:t>Читать больше классической литературы – это расширит ваш словарный запас</a:t>
          </a:r>
          <a:endParaRPr lang="ru-RU" dirty="0"/>
        </a:p>
      </dgm:t>
    </dgm:pt>
    <dgm:pt modelId="{F9CF139D-F01E-405D-B7D7-C724ACA2AE6C}" type="parTrans" cxnId="{9F06CEBF-2A65-465B-8170-7FC48E0A9EC3}">
      <dgm:prSet/>
      <dgm:spPr/>
      <dgm:t>
        <a:bodyPr/>
        <a:lstStyle/>
        <a:p>
          <a:endParaRPr lang="ru-RU"/>
        </a:p>
      </dgm:t>
    </dgm:pt>
    <dgm:pt modelId="{D7A6D7AE-3DB5-4C30-B16D-B32E7ED7E28C}" type="sibTrans" cxnId="{9F06CEBF-2A65-465B-8170-7FC48E0A9EC3}">
      <dgm:prSet/>
      <dgm:spPr/>
      <dgm:t>
        <a:bodyPr/>
        <a:lstStyle/>
        <a:p>
          <a:endParaRPr lang="ru-RU"/>
        </a:p>
      </dgm:t>
    </dgm:pt>
    <dgm:pt modelId="{08E08A8F-503D-48FA-9E91-369C521A1CC2}" type="pres">
      <dgm:prSet presAssocID="{EE99FDE1-F635-4871-B362-E12129C4878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74E44B-E7DA-4CFE-AF09-0893C05B1FC8}" type="pres">
      <dgm:prSet presAssocID="{BDA347DC-059E-4B9A-BB0D-E9727066A260}" presName="root" presStyleCnt="0"/>
      <dgm:spPr/>
    </dgm:pt>
    <dgm:pt modelId="{C8B128F9-1E37-40CF-A1E0-0E9604F0AA71}" type="pres">
      <dgm:prSet presAssocID="{BDA347DC-059E-4B9A-BB0D-E9727066A260}" presName="rootComposite" presStyleCnt="0"/>
      <dgm:spPr/>
    </dgm:pt>
    <dgm:pt modelId="{EF334F0A-7F96-4843-9409-6222C5B9D8C0}" type="pres">
      <dgm:prSet presAssocID="{BDA347DC-059E-4B9A-BB0D-E9727066A260}" presName="rootText" presStyleLbl="node1" presStyleIdx="0" presStyleCnt="2" custScaleX="168404"/>
      <dgm:spPr/>
      <dgm:t>
        <a:bodyPr/>
        <a:lstStyle/>
        <a:p>
          <a:endParaRPr lang="ru-RU"/>
        </a:p>
      </dgm:t>
    </dgm:pt>
    <dgm:pt modelId="{03B1D1C6-AD4A-4FF0-A955-A55C34876716}" type="pres">
      <dgm:prSet presAssocID="{BDA347DC-059E-4B9A-BB0D-E9727066A260}" presName="rootConnector" presStyleLbl="node1" presStyleIdx="0" presStyleCnt="2"/>
      <dgm:spPr/>
      <dgm:t>
        <a:bodyPr/>
        <a:lstStyle/>
        <a:p>
          <a:endParaRPr lang="ru-RU"/>
        </a:p>
      </dgm:t>
    </dgm:pt>
    <dgm:pt modelId="{1E881B4D-4DB3-4F3D-83D1-EF7581FDBBF8}" type="pres">
      <dgm:prSet presAssocID="{BDA347DC-059E-4B9A-BB0D-E9727066A260}" presName="childShape" presStyleCnt="0"/>
      <dgm:spPr/>
    </dgm:pt>
    <dgm:pt modelId="{B6BEBD99-D8FF-4957-8D2E-859D21CB4693}" type="pres">
      <dgm:prSet presAssocID="{9F914DA5-EF31-43B0-91AE-FB9EF40CD5D2}" presName="Name13" presStyleLbl="parChTrans1D2" presStyleIdx="0" presStyleCnt="7"/>
      <dgm:spPr/>
      <dgm:t>
        <a:bodyPr/>
        <a:lstStyle/>
        <a:p>
          <a:endParaRPr lang="ru-RU"/>
        </a:p>
      </dgm:t>
    </dgm:pt>
    <dgm:pt modelId="{641F1F6C-0422-4E8C-9D00-F0CF588DA8FA}" type="pres">
      <dgm:prSet presAssocID="{F551B5F9-0B2A-4550-A5A3-4A280DD43835}" presName="childText" presStyleLbl="bgAcc1" presStyleIdx="0" presStyleCnt="7" custScaleX="247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5E78B8-18F0-44CC-9A9F-57DDE329AFB6}" type="pres">
      <dgm:prSet presAssocID="{C8856D34-B031-41BF-976C-173433795503}" presName="Name13" presStyleLbl="parChTrans1D2" presStyleIdx="1" presStyleCnt="7"/>
      <dgm:spPr/>
      <dgm:t>
        <a:bodyPr/>
        <a:lstStyle/>
        <a:p>
          <a:endParaRPr lang="ru-RU"/>
        </a:p>
      </dgm:t>
    </dgm:pt>
    <dgm:pt modelId="{35989C0D-CF75-4C88-B546-DB405B7592DC}" type="pres">
      <dgm:prSet presAssocID="{3821EEC0-1BEE-4FA6-93E2-EB58D39AFFB9}" presName="childText" presStyleLbl="bgAcc1" presStyleIdx="1" presStyleCnt="7" custScaleX="247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99CAD-9A03-40DF-9D46-FCC24CA87E39}" type="pres">
      <dgm:prSet presAssocID="{B46D3001-3295-4CFC-97B0-BFEEC4516BAF}" presName="Name13" presStyleLbl="parChTrans1D2" presStyleIdx="2" presStyleCnt="7"/>
      <dgm:spPr/>
      <dgm:t>
        <a:bodyPr/>
        <a:lstStyle/>
        <a:p>
          <a:endParaRPr lang="ru-RU"/>
        </a:p>
      </dgm:t>
    </dgm:pt>
    <dgm:pt modelId="{4518CAD7-7D56-4414-9B4A-AA4B8341773C}" type="pres">
      <dgm:prSet presAssocID="{C8D45AD1-5C51-4E23-AAF4-3C7FBB4355B6}" presName="childText" presStyleLbl="bgAcc1" presStyleIdx="2" presStyleCnt="7" custScaleX="253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71D3BE-DF89-4B13-8BE6-E93963F6F768}" type="pres">
      <dgm:prSet presAssocID="{7086AF78-3540-4844-9F4D-2937AEB87BE8}" presName="Name13" presStyleLbl="parChTrans1D2" presStyleIdx="3" presStyleCnt="7"/>
      <dgm:spPr/>
      <dgm:t>
        <a:bodyPr/>
        <a:lstStyle/>
        <a:p>
          <a:endParaRPr lang="ru-RU"/>
        </a:p>
      </dgm:t>
    </dgm:pt>
    <dgm:pt modelId="{AC4E13CE-B4D5-4DB2-97DB-971A45910B28}" type="pres">
      <dgm:prSet presAssocID="{3D35C18E-D169-4998-B54E-A53BC0731254}" presName="childText" presStyleLbl="bgAcc1" presStyleIdx="3" presStyleCnt="7" custScaleX="2537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7CAAE-FCE2-4B9A-AF28-F462BB7FDDCA}" type="pres">
      <dgm:prSet presAssocID="{C6743FED-F336-42C1-8649-C3B270F3F4EF}" presName="root" presStyleCnt="0"/>
      <dgm:spPr/>
    </dgm:pt>
    <dgm:pt modelId="{0046508B-0202-409A-ADFA-AF8827DDBEFC}" type="pres">
      <dgm:prSet presAssocID="{C6743FED-F336-42C1-8649-C3B270F3F4EF}" presName="rootComposite" presStyleCnt="0"/>
      <dgm:spPr/>
    </dgm:pt>
    <dgm:pt modelId="{47E9A9D0-DFA6-4C5D-9E8E-E66139B367A0}" type="pres">
      <dgm:prSet presAssocID="{C6743FED-F336-42C1-8649-C3B270F3F4EF}" presName="rootText" presStyleLbl="node1" presStyleIdx="1" presStyleCnt="2" custScaleX="169581"/>
      <dgm:spPr/>
      <dgm:t>
        <a:bodyPr/>
        <a:lstStyle/>
        <a:p>
          <a:endParaRPr lang="ru-RU"/>
        </a:p>
      </dgm:t>
    </dgm:pt>
    <dgm:pt modelId="{4EF3ACA3-2181-4B0E-9EE1-DB33ED18661B}" type="pres">
      <dgm:prSet presAssocID="{C6743FED-F336-42C1-8649-C3B270F3F4EF}" presName="rootConnector" presStyleLbl="node1" presStyleIdx="1" presStyleCnt="2"/>
      <dgm:spPr/>
      <dgm:t>
        <a:bodyPr/>
        <a:lstStyle/>
        <a:p>
          <a:endParaRPr lang="ru-RU"/>
        </a:p>
      </dgm:t>
    </dgm:pt>
    <dgm:pt modelId="{D3A0FE85-A44A-412C-A2E2-9BAF7B794F5D}" type="pres">
      <dgm:prSet presAssocID="{C6743FED-F336-42C1-8649-C3B270F3F4EF}" presName="childShape" presStyleCnt="0"/>
      <dgm:spPr/>
    </dgm:pt>
    <dgm:pt modelId="{A3ECC2C8-8D7E-42D3-BCDA-F75303650971}" type="pres">
      <dgm:prSet presAssocID="{8603A327-5514-48DD-89CD-E6B20E70086D}" presName="Name13" presStyleLbl="parChTrans1D2" presStyleIdx="4" presStyleCnt="7"/>
      <dgm:spPr/>
      <dgm:t>
        <a:bodyPr/>
        <a:lstStyle/>
        <a:p>
          <a:endParaRPr lang="ru-RU"/>
        </a:p>
      </dgm:t>
    </dgm:pt>
    <dgm:pt modelId="{79A1D282-0F7B-4568-A112-4F3B70F16F27}" type="pres">
      <dgm:prSet presAssocID="{EE3632D9-1571-45D4-B305-1F793B88FA10}" presName="childText" presStyleLbl="bgAcc1" presStyleIdx="4" presStyleCnt="7" custScaleX="263081" custScaleY="960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7B6C6-A36C-42E9-B229-6BB845595893}" type="pres">
      <dgm:prSet presAssocID="{3D1EED71-F794-4312-9C2E-50AE62C65467}" presName="Name13" presStyleLbl="parChTrans1D2" presStyleIdx="5" presStyleCnt="7"/>
      <dgm:spPr/>
      <dgm:t>
        <a:bodyPr/>
        <a:lstStyle/>
        <a:p>
          <a:endParaRPr lang="ru-RU"/>
        </a:p>
      </dgm:t>
    </dgm:pt>
    <dgm:pt modelId="{48638DB5-EC50-4867-870A-BC10122F4E8E}" type="pres">
      <dgm:prSet presAssocID="{DF3A88EB-69F2-49D5-9E12-88C8AD5AC883}" presName="childText" presStyleLbl="bgAcc1" presStyleIdx="5" presStyleCnt="7" custScaleX="267748" custScaleY="1727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690080-21D0-496E-801B-0A4A1188675E}" type="pres">
      <dgm:prSet presAssocID="{F9CF139D-F01E-405D-B7D7-C724ACA2AE6C}" presName="Name13" presStyleLbl="parChTrans1D2" presStyleIdx="6" presStyleCnt="7"/>
      <dgm:spPr/>
      <dgm:t>
        <a:bodyPr/>
        <a:lstStyle/>
        <a:p>
          <a:endParaRPr lang="ru-RU"/>
        </a:p>
      </dgm:t>
    </dgm:pt>
    <dgm:pt modelId="{1BF475A5-025C-4183-A6E5-4A75FD0E9099}" type="pres">
      <dgm:prSet presAssocID="{7D93E995-1D08-4499-AC03-DD4370D697D6}" presName="childText" presStyleLbl="bgAcc1" presStyleIdx="6" presStyleCnt="7" custScaleX="267740" custScaleY="150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EA48BF-AF3A-4A54-AA60-EA3299E147D5}" srcId="{C6743FED-F336-42C1-8649-C3B270F3F4EF}" destId="{DF3A88EB-69F2-49D5-9E12-88C8AD5AC883}" srcOrd="1" destOrd="0" parTransId="{3D1EED71-F794-4312-9C2E-50AE62C65467}" sibTransId="{64E7EF13-73F1-4E5B-9EEB-7EA80A6B7F78}"/>
    <dgm:cxn modelId="{1B2F66C8-0B64-463B-B6D8-7D40EC6A9D59}" type="presOf" srcId="{F551B5F9-0B2A-4550-A5A3-4A280DD43835}" destId="{641F1F6C-0422-4E8C-9D00-F0CF588DA8FA}" srcOrd="0" destOrd="0" presId="urn:microsoft.com/office/officeart/2005/8/layout/hierarchy3"/>
    <dgm:cxn modelId="{3A1378D2-32D0-40A1-9CA1-91CC135A80B6}" srcId="{C6743FED-F336-42C1-8649-C3B270F3F4EF}" destId="{EE3632D9-1571-45D4-B305-1F793B88FA10}" srcOrd="0" destOrd="0" parTransId="{8603A327-5514-48DD-89CD-E6B20E70086D}" sibTransId="{6D4E42F5-B026-43E1-8B30-88FBB9F897BC}"/>
    <dgm:cxn modelId="{A3500D15-A554-4E14-BDDA-6EEFDA409192}" type="presOf" srcId="{BDA347DC-059E-4B9A-BB0D-E9727066A260}" destId="{EF334F0A-7F96-4843-9409-6222C5B9D8C0}" srcOrd="0" destOrd="0" presId="urn:microsoft.com/office/officeart/2005/8/layout/hierarchy3"/>
    <dgm:cxn modelId="{40937E1E-C316-4BF2-A24B-0B57F79F1843}" type="presOf" srcId="{DF3A88EB-69F2-49D5-9E12-88C8AD5AC883}" destId="{48638DB5-EC50-4867-870A-BC10122F4E8E}" srcOrd="0" destOrd="0" presId="urn:microsoft.com/office/officeart/2005/8/layout/hierarchy3"/>
    <dgm:cxn modelId="{C90683DE-3F3D-4C13-8D94-E884125095AE}" srcId="{BDA347DC-059E-4B9A-BB0D-E9727066A260}" destId="{3821EEC0-1BEE-4FA6-93E2-EB58D39AFFB9}" srcOrd="1" destOrd="0" parTransId="{C8856D34-B031-41BF-976C-173433795503}" sibTransId="{6793D1C2-5C24-424C-B757-408CBB625BBE}"/>
    <dgm:cxn modelId="{8599C383-03BB-4B97-8D1D-B2E5F57DEFE0}" type="presOf" srcId="{C8D45AD1-5C51-4E23-AAF4-3C7FBB4355B6}" destId="{4518CAD7-7D56-4414-9B4A-AA4B8341773C}" srcOrd="0" destOrd="0" presId="urn:microsoft.com/office/officeart/2005/8/layout/hierarchy3"/>
    <dgm:cxn modelId="{0854EB10-0003-4B45-B24D-822D0182EB04}" type="presOf" srcId="{8603A327-5514-48DD-89CD-E6B20E70086D}" destId="{A3ECC2C8-8D7E-42D3-BCDA-F75303650971}" srcOrd="0" destOrd="0" presId="urn:microsoft.com/office/officeart/2005/8/layout/hierarchy3"/>
    <dgm:cxn modelId="{F957B0BE-6DE2-4921-AFAB-3B4AD85A12D0}" srcId="{EE99FDE1-F635-4871-B362-E12129C4878D}" destId="{BDA347DC-059E-4B9A-BB0D-E9727066A260}" srcOrd="0" destOrd="0" parTransId="{D51BA0EC-B243-46BF-A0EB-D7EF45AFD873}" sibTransId="{4D1874B8-46A9-4BD7-818E-8D432689CA36}"/>
    <dgm:cxn modelId="{930FAB7B-C771-4AF4-9D71-A26872CFEEE0}" type="presOf" srcId="{C6743FED-F336-42C1-8649-C3B270F3F4EF}" destId="{47E9A9D0-DFA6-4C5D-9E8E-E66139B367A0}" srcOrd="0" destOrd="0" presId="urn:microsoft.com/office/officeart/2005/8/layout/hierarchy3"/>
    <dgm:cxn modelId="{51F04562-6FB4-462E-86D5-47AC5ECFF4F7}" srcId="{BDA347DC-059E-4B9A-BB0D-E9727066A260}" destId="{3D35C18E-D169-4998-B54E-A53BC0731254}" srcOrd="3" destOrd="0" parTransId="{7086AF78-3540-4844-9F4D-2937AEB87BE8}" sibTransId="{18B7223B-A827-4BB2-A2C7-49C6147AEDEE}"/>
    <dgm:cxn modelId="{9F06CEBF-2A65-465B-8170-7FC48E0A9EC3}" srcId="{C6743FED-F336-42C1-8649-C3B270F3F4EF}" destId="{7D93E995-1D08-4499-AC03-DD4370D697D6}" srcOrd="2" destOrd="0" parTransId="{F9CF139D-F01E-405D-B7D7-C724ACA2AE6C}" sibTransId="{D7A6D7AE-3DB5-4C30-B16D-B32E7ED7E28C}"/>
    <dgm:cxn modelId="{02B6A4CD-CE4A-4680-AEA3-E4CD4FD8F834}" type="presOf" srcId="{F9CF139D-F01E-405D-B7D7-C724ACA2AE6C}" destId="{8C690080-21D0-496E-801B-0A4A1188675E}" srcOrd="0" destOrd="0" presId="urn:microsoft.com/office/officeart/2005/8/layout/hierarchy3"/>
    <dgm:cxn modelId="{4EF5CFE5-D2E6-4AE3-8D54-7ABC1DA60FDC}" type="presOf" srcId="{C6743FED-F336-42C1-8649-C3B270F3F4EF}" destId="{4EF3ACA3-2181-4B0E-9EE1-DB33ED18661B}" srcOrd="1" destOrd="0" presId="urn:microsoft.com/office/officeart/2005/8/layout/hierarchy3"/>
    <dgm:cxn modelId="{DD09610B-09CA-40C0-9CD8-98B0A5126B44}" type="presOf" srcId="{3D1EED71-F794-4312-9C2E-50AE62C65467}" destId="{76E7B6C6-A36C-42E9-B229-6BB845595893}" srcOrd="0" destOrd="0" presId="urn:microsoft.com/office/officeart/2005/8/layout/hierarchy3"/>
    <dgm:cxn modelId="{306291BB-37E6-46A3-8E09-591578A180CE}" type="presOf" srcId="{EE99FDE1-F635-4871-B362-E12129C4878D}" destId="{08E08A8F-503D-48FA-9E91-369C521A1CC2}" srcOrd="0" destOrd="0" presId="urn:microsoft.com/office/officeart/2005/8/layout/hierarchy3"/>
    <dgm:cxn modelId="{18F5B1D5-E3FD-4A39-BA84-B77C344260A3}" type="presOf" srcId="{9F914DA5-EF31-43B0-91AE-FB9EF40CD5D2}" destId="{B6BEBD99-D8FF-4957-8D2E-859D21CB4693}" srcOrd="0" destOrd="0" presId="urn:microsoft.com/office/officeart/2005/8/layout/hierarchy3"/>
    <dgm:cxn modelId="{6FEB0A4E-A6AE-4F21-950A-11014D645A96}" type="presOf" srcId="{3821EEC0-1BEE-4FA6-93E2-EB58D39AFFB9}" destId="{35989C0D-CF75-4C88-B546-DB405B7592DC}" srcOrd="0" destOrd="0" presId="urn:microsoft.com/office/officeart/2005/8/layout/hierarchy3"/>
    <dgm:cxn modelId="{E19C4B2E-A0E9-4DCE-BC72-821EE66C1065}" type="presOf" srcId="{BDA347DC-059E-4B9A-BB0D-E9727066A260}" destId="{03B1D1C6-AD4A-4FF0-A955-A55C34876716}" srcOrd="1" destOrd="0" presId="urn:microsoft.com/office/officeart/2005/8/layout/hierarchy3"/>
    <dgm:cxn modelId="{25CD3D3F-95AD-4D04-AD15-65F7943CFA95}" type="presOf" srcId="{7D93E995-1D08-4499-AC03-DD4370D697D6}" destId="{1BF475A5-025C-4183-A6E5-4A75FD0E9099}" srcOrd="0" destOrd="0" presId="urn:microsoft.com/office/officeart/2005/8/layout/hierarchy3"/>
    <dgm:cxn modelId="{9915093A-480C-44AC-A52C-59F356029C49}" srcId="{BDA347DC-059E-4B9A-BB0D-E9727066A260}" destId="{C8D45AD1-5C51-4E23-AAF4-3C7FBB4355B6}" srcOrd="2" destOrd="0" parTransId="{B46D3001-3295-4CFC-97B0-BFEEC4516BAF}" sibTransId="{02CE6399-F49A-4C7C-85A8-710507FADEF8}"/>
    <dgm:cxn modelId="{B7388653-BC5C-4896-BA6A-B858B2AEEB2C}" type="presOf" srcId="{EE3632D9-1571-45D4-B305-1F793B88FA10}" destId="{79A1D282-0F7B-4568-A112-4F3B70F16F27}" srcOrd="0" destOrd="0" presId="urn:microsoft.com/office/officeart/2005/8/layout/hierarchy3"/>
    <dgm:cxn modelId="{CD4BE830-4694-46BB-8D27-EAA5B11477C4}" srcId="{EE99FDE1-F635-4871-B362-E12129C4878D}" destId="{C6743FED-F336-42C1-8649-C3B270F3F4EF}" srcOrd="1" destOrd="0" parTransId="{57099A56-5208-46EA-A370-674FF802923B}" sibTransId="{81771056-0662-4171-B55D-5636BEE4019A}"/>
    <dgm:cxn modelId="{282783FB-4046-480B-88A4-470CFCC88C27}" type="presOf" srcId="{C8856D34-B031-41BF-976C-173433795503}" destId="{3E5E78B8-18F0-44CC-9A9F-57DDE329AFB6}" srcOrd="0" destOrd="0" presId="urn:microsoft.com/office/officeart/2005/8/layout/hierarchy3"/>
    <dgm:cxn modelId="{2105341B-C837-4A05-AA6D-D4735925B828}" type="presOf" srcId="{3D35C18E-D169-4998-B54E-A53BC0731254}" destId="{AC4E13CE-B4D5-4DB2-97DB-971A45910B28}" srcOrd="0" destOrd="0" presId="urn:microsoft.com/office/officeart/2005/8/layout/hierarchy3"/>
    <dgm:cxn modelId="{EC09E88A-FE97-4433-A335-9BF61722D9B2}" type="presOf" srcId="{7086AF78-3540-4844-9F4D-2937AEB87BE8}" destId="{6071D3BE-DF89-4B13-8BE6-E93963F6F768}" srcOrd="0" destOrd="0" presId="urn:microsoft.com/office/officeart/2005/8/layout/hierarchy3"/>
    <dgm:cxn modelId="{E8F89F25-9658-4209-9806-F90D7D709500}" srcId="{BDA347DC-059E-4B9A-BB0D-E9727066A260}" destId="{F551B5F9-0B2A-4550-A5A3-4A280DD43835}" srcOrd="0" destOrd="0" parTransId="{9F914DA5-EF31-43B0-91AE-FB9EF40CD5D2}" sibTransId="{22A9C88F-E1E5-4627-922B-286C2F2B9370}"/>
    <dgm:cxn modelId="{ADE3FC38-107A-4EF8-92D1-76594002E704}" type="presOf" srcId="{B46D3001-3295-4CFC-97B0-BFEEC4516BAF}" destId="{AC899CAD-9A03-40DF-9D46-FCC24CA87E39}" srcOrd="0" destOrd="0" presId="urn:microsoft.com/office/officeart/2005/8/layout/hierarchy3"/>
    <dgm:cxn modelId="{D3870AC0-CD3D-4EB0-8F4D-ECBF024A6AC4}" type="presParOf" srcId="{08E08A8F-503D-48FA-9E91-369C521A1CC2}" destId="{8974E44B-E7DA-4CFE-AF09-0893C05B1FC8}" srcOrd="0" destOrd="0" presId="urn:microsoft.com/office/officeart/2005/8/layout/hierarchy3"/>
    <dgm:cxn modelId="{BEDA0A6C-83C7-459E-99A3-A2B91AC06F3E}" type="presParOf" srcId="{8974E44B-E7DA-4CFE-AF09-0893C05B1FC8}" destId="{C8B128F9-1E37-40CF-A1E0-0E9604F0AA71}" srcOrd="0" destOrd="0" presId="urn:microsoft.com/office/officeart/2005/8/layout/hierarchy3"/>
    <dgm:cxn modelId="{20A7F815-BFB5-42A6-8CC6-1AF3B9CA962C}" type="presParOf" srcId="{C8B128F9-1E37-40CF-A1E0-0E9604F0AA71}" destId="{EF334F0A-7F96-4843-9409-6222C5B9D8C0}" srcOrd="0" destOrd="0" presId="urn:microsoft.com/office/officeart/2005/8/layout/hierarchy3"/>
    <dgm:cxn modelId="{A089547C-C186-4267-B016-3CBD7E03E9E4}" type="presParOf" srcId="{C8B128F9-1E37-40CF-A1E0-0E9604F0AA71}" destId="{03B1D1C6-AD4A-4FF0-A955-A55C34876716}" srcOrd="1" destOrd="0" presId="urn:microsoft.com/office/officeart/2005/8/layout/hierarchy3"/>
    <dgm:cxn modelId="{4A74F897-A377-46D5-9009-10D2043AC712}" type="presParOf" srcId="{8974E44B-E7DA-4CFE-AF09-0893C05B1FC8}" destId="{1E881B4D-4DB3-4F3D-83D1-EF7581FDBBF8}" srcOrd="1" destOrd="0" presId="urn:microsoft.com/office/officeart/2005/8/layout/hierarchy3"/>
    <dgm:cxn modelId="{1F5DF53C-4C76-43BB-BD49-92052A0079E9}" type="presParOf" srcId="{1E881B4D-4DB3-4F3D-83D1-EF7581FDBBF8}" destId="{B6BEBD99-D8FF-4957-8D2E-859D21CB4693}" srcOrd="0" destOrd="0" presId="urn:microsoft.com/office/officeart/2005/8/layout/hierarchy3"/>
    <dgm:cxn modelId="{EEEFB886-804D-46BE-9505-83294854FAAE}" type="presParOf" srcId="{1E881B4D-4DB3-4F3D-83D1-EF7581FDBBF8}" destId="{641F1F6C-0422-4E8C-9D00-F0CF588DA8FA}" srcOrd="1" destOrd="0" presId="urn:microsoft.com/office/officeart/2005/8/layout/hierarchy3"/>
    <dgm:cxn modelId="{AE7B70E0-5B27-4F73-B723-18E694A6A098}" type="presParOf" srcId="{1E881B4D-4DB3-4F3D-83D1-EF7581FDBBF8}" destId="{3E5E78B8-18F0-44CC-9A9F-57DDE329AFB6}" srcOrd="2" destOrd="0" presId="urn:microsoft.com/office/officeart/2005/8/layout/hierarchy3"/>
    <dgm:cxn modelId="{ADEDA6FD-D329-4AF3-9485-D31BC310C563}" type="presParOf" srcId="{1E881B4D-4DB3-4F3D-83D1-EF7581FDBBF8}" destId="{35989C0D-CF75-4C88-B546-DB405B7592DC}" srcOrd="3" destOrd="0" presId="urn:microsoft.com/office/officeart/2005/8/layout/hierarchy3"/>
    <dgm:cxn modelId="{94001CCC-BCF8-49CD-8B7F-AD39DDAA9388}" type="presParOf" srcId="{1E881B4D-4DB3-4F3D-83D1-EF7581FDBBF8}" destId="{AC899CAD-9A03-40DF-9D46-FCC24CA87E39}" srcOrd="4" destOrd="0" presId="urn:microsoft.com/office/officeart/2005/8/layout/hierarchy3"/>
    <dgm:cxn modelId="{FA73AA30-608A-4444-9EBD-CF24DF8F2C66}" type="presParOf" srcId="{1E881B4D-4DB3-4F3D-83D1-EF7581FDBBF8}" destId="{4518CAD7-7D56-4414-9B4A-AA4B8341773C}" srcOrd="5" destOrd="0" presId="urn:microsoft.com/office/officeart/2005/8/layout/hierarchy3"/>
    <dgm:cxn modelId="{32873393-AE62-4175-8437-906BFDEE3769}" type="presParOf" srcId="{1E881B4D-4DB3-4F3D-83D1-EF7581FDBBF8}" destId="{6071D3BE-DF89-4B13-8BE6-E93963F6F768}" srcOrd="6" destOrd="0" presId="urn:microsoft.com/office/officeart/2005/8/layout/hierarchy3"/>
    <dgm:cxn modelId="{0CB6BEC5-0F1C-403B-B27E-F6042EA7A99B}" type="presParOf" srcId="{1E881B4D-4DB3-4F3D-83D1-EF7581FDBBF8}" destId="{AC4E13CE-B4D5-4DB2-97DB-971A45910B28}" srcOrd="7" destOrd="0" presId="urn:microsoft.com/office/officeart/2005/8/layout/hierarchy3"/>
    <dgm:cxn modelId="{DA2859CF-81B1-4EA0-BCE0-75240DE7DF3E}" type="presParOf" srcId="{08E08A8F-503D-48FA-9E91-369C521A1CC2}" destId="{8D37CAAE-FCE2-4B9A-AF28-F462BB7FDDCA}" srcOrd="1" destOrd="0" presId="urn:microsoft.com/office/officeart/2005/8/layout/hierarchy3"/>
    <dgm:cxn modelId="{0A2DED8F-604A-4A40-B736-8B72A5151217}" type="presParOf" srcId="{8D37CAAE-FCE2-4B9A-AF28-F462BB7FDDCA}" destId="{0046508B-0202-409A-ADFA-AF8827DDBEFC}" srcOrd="0" destOrd="0" presId="urn:microsoft.com/office/officeart/2005/8/layout/hierarchy3"/>
    <dgm:cxn modelId="{00F16BE7-C105-4CF8-9B65-7DDB71D508E4}" type="presParOf" srcId="{0046508B-0202-409A-ADFA-AF8827DDBEFC}" destId="{47E9A9D0-DFA6-4C5D-9E8E-E66139B367A0}" srcOrd="0" destOrd="0" presId="urn:microsoft.com/office/officeart/2005/8/layout/hierarchy3"/>
    <dgm:cxn modelId="{577798F4-F60A-4866-82F1-A0CCDD47BED2}" type="presParOf" srcId="{0046508B-0202-409A-ADFA-AF8827DDBEFC}" destId="{4EF3ACA3-2181-4B0E-9EE1-DB33ED18661B}" srcOrd="1" destOrd="0" presId="urn:microsoft.com/office/officeart/2005/8/layout/hierarchy3"/>
    <dgm:cxn modelId="{F5FAEE8A-543D-4B11-B186-45B0019A89BB}" type="presParOf" srcId="{8D37CAAE-FCE2-4B9A-AF28-F462BB7FDDCA}" destId="{D3A0FE85-A44A-412C-A2E2-9BAF7B794F5D}" srcOrd="1" destOrd="0" presId="urn:microsoft.com/office/officeart/2005/8/layout/hierarchy3"/>
    <dgm:cxn modelId="{FA278B38-818C-41EC-977A-05F124273033}" type="presParOf" srcId="{D3A0FE85-A44A-412C-A2E2-9BAF7B794F5D}" destId="{A3ECC2C8-8D7E-42D3-BCDA-F75303650971}" srcOrd="0" destOrd="0" presId="urn:microsoft.com/office/officeart/2005/8/layout/hierarchy3"/>
    <dgm:cxn modelId="{6F7B9E84-B4AE-43D5-9295-8537661FCB52}" type="presParOf" srcId="{D3A0FE85-A44A-412C-A2E2-9BAF7B794F5D}" destId="{79A1D282-0F7B-4568-A112-4F3B70F16F27}" srcOrd="1" destOrd="0" presId="urn:microsoft.com/office/officeart/2005/8/layout/hierarchy3"/>
    <dgm:cxn modelId="{3E370FA1-F8BA-42EB-981E-E9C1D4BE0F3C}" type="presParOf" srcId="{D3A0FE85-A44A-412C-A2E2-9BAF7B794F5D}" destId="{76E7B6C6-A36C-42E9-B229-6BB845595893}" srcOrd="2" destOrd="0" presId="urn:microsoft.com/office/officeart/2005/8/layout/hierarchy3"/>
    <dgm:cxn modelId="{3E4DF7BD-36BA-4FD2-9728-1C4D4ADAE6E3}" type="presParOf" srcId="{D3A0FE85-A44A-412C-A2E2-9BAF7B794F5D}" destId="{48638DB5-EC50-4867-870A-BC10122F4E8E}" srcOrd="3" destOrd="0" presId="urn:microsoft.com/office/officeart/2005/8/layout/hierarchy3"/>
    <dgm:cxn modelId="{8AE2280B-4F41-460D-BE99-B5B97E2357DD}" type="presParOf" srcId="{D3A0FE85-A44A-412C-A2E2-9BAF7B794F5D}" destId="{8C690080-21D0-496E-801B-0A4A1188675E}" srcOrd="4" destOrd="0" presId="urn:microsoft.com/office/officeart/2005/8/layout/hierarchy3"/>
    <dgm:cxn modelId="{4806DC9A-7586-4E2F-81B8-5E442EA6FC93}" type="presParOf" srcId="{D3A0FE85-A44A-412C-A2E2-9BAF7B794F5D}" destId="{1BF475A5-025C-4183-A6E5-4A75FD0E9099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95003" y="225632"/>
            <a:ext cx="11922826" cy="6519552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algn="ctr">
              <a:lnSpc>
                <a:spcPct val="160000"/>
              </a:lnSpc>
              <a:buFont typeface="Wingdings 3" pitchFamily="18" charset="2"/>
              <a:buNone/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 Центр развития ребёнка детский сад №67 «Белочка» посёлка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Биокомбината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Щёлковского муниципального района Московской области</a:t>
            </a:r>
            <a:endParaRPr lang="ru-RU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>
              <a:lnSpc>
                <a:spcPct val="160000"/>
              </a:lnSpc>
              <a:buFont typeface="Wingdings 3" pitchFamily="18" charset="2"/>
              <a:buNone/>
              <a:defRPr/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>
              <a:lnSpc>
                <a:spcPct val="160000"/>
              </a:lnSpc>
              <a:buFont typeface="Wingdings 3" pitchFamily="18" charset="2"/>
              <a:buNone/>
              <a:defRPr/>
            </a:pPr>
            <a:endParaRPr lang="ru-RU" sz="2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>
              <a:lnSpc>
                <a:spcPct val="160000"/>
              </a:lnSpc>
              <a:buFont typeface="Wingdings 3" pitchFamily="18" charset="2"/>
              <a:buNone/>
              <a:defRPr/>
            </a:pPr>
            <a:endParaRPr lang="ru-RU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>
              <a:lnSpc>
                <a:spcPct val="160000"/>
              </a:lnSpc>
              <a:buFont typeface="Wingdings 3" pitchFamily="18" charset="2"/>
              <a:buNone/>
              <a:defRPr/>
            </a:pPr>
            <a:r>
              <a:rPr lang="ru-RU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  <a:r>
              <a:rPr lang="ru-RU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5100" b="1" dirty="0" smtClean="0">
                <a:solidFill>
                  <a:srgbClr val="002060"/>
                </a:solidFill>
              </a:rPr>
              <a:t>«Значение формирования коммуникативных компетенций в профессиональной деятельности педагога»</a:t>
            </a:r>
            <a:r>
              <a:rPr lang="ru-RU" sz="2600" b="1" dirty="0" smtClean="0">
                <a:solidFill>
                  <a:srgbClr val="002060"/>
                </a:solidFill>
              </a:rPr>
              <a:t>.</a:t>
            </a:r>
          </a:p>
          <a:p>
            <a:pPr marL="273050" indent="-273050" algn="ctr">
              <a:lnSpc>
                <a:spcPct val="160000"/>
              </a:lnSpc>
              <a:buFont typeface="Wingdings 3" pitchFamily="18" charset="2"/>
              <a:buNone/>
              <a:defRPr/>
            </a:pPr>
            <a:endParaRPr lang="ru-RU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>
              <a:lnSpc>
                <a:spcPct val="160000"/>
              </a:lnSpc>
              <a:buFont typeface="Wingdings 3" pitchFamily="18" charset="2"/>
              <a:buNone/>
              <a:defRPr/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</a:t>
            </a:r>
            <a:r>
              <a:rPr lang="ru-RU" sz="2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Стебелева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Елена 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Фредовна</a:t>
            </a:r>
          </a:p>
          <a:p>
            <a:pPr marL="273050" indent="-273050" algn="ctr">
              <a:lnSpc>
                <a:spcPct val="160000"/>
              </a:lnSpc>
              <a:buFont typeface="Arial" charset="0"/>
              <a:buChar char="•"/>
              <a:defRPr/>
            </a:pPr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Должность:</a:t>
            </a: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marL="273050" indent="-273050" algn="ctr">
              <a:lnSpc>
                <a:spcPct val="160000"/>
              </a:lnSpc>
              <a:buFont typeface="Arial" charset="0"/>
              <a:buChar char="•"/>
              <a:defRPr/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Электронная 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почта: </a:t>
            </a: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stebeleva59@mail.ru</a:t>
            </a:r>
            <a:endParaRPr lang="ru-RU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273050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 marL="273050" indent="-273050" algn="ctr">
              <a:lnSpc>
                <a:spcPct val="80000"/>
              </a:lnSpc>
              <a:buFont typeface="Wingdings 3" pitchFamily="18" charset="2"/>
              <a:buNone/>
              <a:defRPr/>
            </a:pPr>
            <a:endParaRPr lang="ru-RU" sz="2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>
              <a:lnSpc>
                <a:spcPct val="80000"/>
              </a:lnSpc>
              <a:buFont typeface="Wingdings 3" pitchFamily="18" charset="2"/>
              <a:buNone/>
              <a:defRPr/>
            </a:pPr>
            <a:endParaRPr lang="ru-RU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2015</a:t>
            </a:r>
            <a:endParaRPr lang="ru-RU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273050">
              <a:lnSpc>
                <a:spcPct val="80000"/>
              </a:lnSpc>
              <a:buFont typeface="Wingdings 3" pitchFamily="18" charset="2"/>
              <a:buChar char=""/>
              <a:defRPr/>
            </a:pPr>
            <a:endParaRPr lang="ru-RU" sz="800" dirty="0" smtClean="0"/>
          </a:p>
        </p:txBody>
      </p:sp>
    </p:spTree>
    <p:extLst>
      <p:ext uri="{BB962C8B-B14F-4D97-AF65-F5344CB8AC3E}">
        <p14:creationId xmlns:p14="http://schemas.microsoft.com/office/powerpoint/2010/main" val="190990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6" y="0"/>
            <a:ext cx="9761076" cy="1320800"/>
          </a:xfrm>
        </p:spPr>
        <p:txBody>
          <a:bodyPr/>
          <a:lstStyle/>
          <a:p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Значение 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владения ораторским искусством в профессиональной </a:t>
            </a: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4795" y="2021444"/>
            <a:ext cx="1020486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ораторским искусством позволяет педагогу совершенствовать доказательную сторону речи, умение убеждать, умение привлечь внимание аудитории и умение удерживать его на протяжении всего своего доклада, консультации, беседы. А также позволяет развить ясность и точность речи; эмоциональность. Создать у слушателей нужное докладчику настроение.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1967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10557165" cy="1258784"/>
          </a:xfrm>
        </p:spPr>
        <p:txBody>
          <a:bodyPr/>
          <a:lstStyle/>
          <a:p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Значение   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актерских способностей в педагогической деятельности</a:t>
            </a:r>
            <a:endParaRPr lang="ru-RU" dirty="0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0" y="1258784"/>
            <a:ext cx="10402784" cy="452431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Педагогическое искусство часто называется театром одного актёра. В овладении мастерством актёрского воздействия на детский социум решающую роль играют как природные задатки личности воспитателя, так и способность совершенствовать свой талант в процессе обучения. Такие творческие способности, как: впечатлительность, память (аффективная), темперамент, фантазия, воображение, чувства внутреннего и внешнего ритма и темпа, музыкальность, находчивость, сценичность и др. необходимы педагогу – воспитателю – главному действующему лицу в театре одного актёра. За каждым педагогическим достижением стоит неповторимая личность воспитателя, которая несёт в практику нечто своеобразное, отличающее эту личность от других, что правомерно находит отражение в его педагогической деятельности. </a:t>
            </a:r>
            <a:endParaRPr lang="ru-RU" altLang="ru-RU" sz="24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30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359415" y="1140031"/>
            <a:ext cx="6961187" cy="40011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endParaRPr lang="ru-RU" altLang="ru-RU" sz="28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14192029"/>
              </p:ext>
            </p:extLst>
          </p:nvPr>
        </p:nvGraphicFramePr>
        <p:xfrm>
          <a:off x="488208" y="332508"/>
          <a:ext cx="9332686" cy="5391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643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1"/>
            <a:ext cx="9892145" cy="914400"/>
          </a:xfrm>
        </p:spPr>
        <p:txBody>
          <a:bodyPr>
            <a:noAutofit/>
          </a:bodyPr>
          <a:lstStyle/>
          <a:p>
            <a:r>
              <a:rPr lang="ru-RU" altLang="ru-RU" sz="2400" dirty="0" smtClean="0"/>
              <a:t>Эффективные </a:t>
            </a:r>
            <a:r>
              <a:rPr lang="ru-RU" altLang="ru-RU" sz="2400" dirty="0"/>
              <a:t>средства совершенствования коммуникативных компетенций педагога </a:t>
            </a:r>
            <a:r>
              <a:rPr lang="ru-RU" altLang="ru-RU" sz="2400" dirty="0" smtClean="0"/>
              <a:t>ДОО</a:t>
            </a:r>
            <a:r>
              <a:rPr lang="ru-RU" altLang="ru-RU" sz="2400" dirty="0"/>
              <a:t/>
            </a:r>
            <a:br>
              <a:rPr lang="ru-RU" altLang="ru-RU" sz="2400" dirty="0"/>
            </a:br>
            <a:endParaRPr lang="ru-RU" sz="24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76539648"/>
              </p:ext>
            </p:extLst>
          </p:nvPr>
        </p:nvGraphicFramePr>
        <p:xfrm>
          <a:off x="-2" y="771896"/>
          <a:ext cx="9559637" cy="5842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216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10094027" cy="9856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Содержание игротеки по формированию коммуникатив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ных</a:t>
            </a:r>
            <a:r>
              <a:rPr lang="ru-RU" sz="2800" dirty="0" smtClean="0"/>
              <a:t> компетенций педагога ДОО и родителей</a:t>
            </a:r>
            <a:endParaRPr lang="ru-RU" sz="28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016404661"/>
              </p:ext>
            </p:extLst>
          </p:nvPr>
        </p:nvGraphicFramePr>
        <p:xfrm>
          <a:off x="-2" y="985652"/>
          <a:ext cx="9761519" cy="5735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425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630888" cy="1231106"/>
          </a:xfrm>
          <a:noFill/>
        </p:spPr>
        <p:txBody>
          <a:bodyPr wrap="square">
            <a:spAutoFit/>
          </a:bodyPr>
          <a:lstStyle/>
          <a:p>
            <a:pPr algn="l"/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alt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самообразования по формированию коммуникативных компетенций  педагога ДОО. </a:t>
            </a:r>
            <a:r>
              <a:rPr lang="ru-RU" altLang="ru-RU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altLang="ru-RU" sz="18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260" y="1231106"/>
            <a:ext cx="92746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 smtClean="0"/>
              <a:t>Изучение технологий и методик развития коммуникативной культуры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 smtClean="0"/>
              <a:t>Ознакомление с требованиями к речи педагога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 smtClean="0"/>
              <a:t>Изучение собственной речи в соответствии с методиками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 smtClean="0"/>
              <a:t>Подбор эффективных средств к собственной речи: чтение художественной литературы, посещение музеев, выставок, педагогические чтения, изучение скороговорок и поговорок, прослушивание аудиозаписей народного творчества.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 smtClean="0"/>
              <a:t>Подготовка консультаций для воспитателей на тему: «Коммуникативные компетенции педагога ДОО»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 smtClean="0"/>
              <a:t>Подготовка к написанию статьи по теме: «Речь педагога в повседневном общении»</a:t>
            </a:r>
          </a:p>
        </p:txBody>
      </p:sp>
    </p:spTree>
    <p:extLst>
      <p:ext uri="{BB962C8B-B14F-4D97-AF65-F5344CB8AC3E}">
        <p14:creationId xmlns:p14="http://schemas.microsoft.com/office/powerpoint/2010/main" val="269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61355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4000" b="1" dirty="0" smtClean="0"/>
              <a:t>                       </a:t>
            </a:r>
            <a:r>
              <a:rPr lang="ru-RU" altLang="ru-RU" sz="4400" b="1" dirty="0" smtClean="0"/>
              <a:t>Достижения группы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b="1" dirty="0" smtClean="0"/>
              <a:t> 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endParaRPr lang="ru-RU" alt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5" b="15152"/>
          <a:stretch/>
        </p:blipFill>
        <p:spPr>
          <a:xfrm>
            <a:off x="-1" y="683972"/>
            <a:ext cx="3455719" cy="46175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7" b="14632"/>
          <a:stretch/>
        </p:blipFill>
        <p:spPr>
          <a:xfrm>
            <a:off x="3658590" y="1975566"/>
            <a:ext cx="3561607" cy="48824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9" b="10130"/>
          <a:stretch/>
        </p:blipFill>
        <p:spPr>
          <a:xfrm>
            <a:off x="7445753" y="683972"/>
            <a:ext cx="3443675" cy="490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18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66695" y="146462"/>
            <a:ext cx="8596668" cy="61355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Информация о дошкольной организации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ru-RU" altLang="ru-RU" dirty="0" smtClean="0"/>
              <a:t> </a:t>
            </a:r>
          </a:p>
          <a:p>
            <a:pPr>
              <a:buFont typeface="Wingdings 3" panose="05040102010807070707" pitchFamily="18" charset="2"/>
              <a:buNone/>
            </a:pPr>
            <a:r>
              <a:rPr lang="ru-RU" altLang="ru-RU" dirty="0" smtClean="0"/>
              <a:t> </a:t>
            </a:r>
          </a:p>
          <a:p>
            <a:pPr algn="ctr">
              <a:buFont typeface="Wingdings 3" panose="05040102010807070707" pitchFamily="18" charset="2"/>
              <a:buNone/>
            </a:pPr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alt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Биокомбината</a:t>
            </a:r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Щёлковского муниципального района Московской области</a:t>
            </a:r>
          </a:p>
          <a:p>
            <a:pPr algn="ctr">
              <a:buFont typeface="Wingdings 3" panose="05040102010807070707" pitchFamily="18" charset="2"/>
              <a:buNone/>
            </a:pPr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МАДОУ ЦРР Д/С №67 «Белочка»</a:t>
            </a:r>
          </a:p>
          <a:p>
            <a:pPr algn="ctr">
              <a:buFont typeface="Wingdings 3" panose="05040102010807070707" pitchFamily="18" charset="2"/>
              <a:buNone/>
            </a:pPr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Стебелева Елена Фредовна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второй группы раннего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25645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500260" cy="1320800"/>
          </a:xfrm>
        </p:spPr>
        <p:txBody>
          <a:bodyPr>
            <a:normAutofit fontScale="90000"/>
          </a:bodyPr>
          <a:lstStyle/>
          <a:p>
            <a:r>
              <a:rPr lang="ru-RU" altLang="ru-RU" sz="3600" dirty="0" smtClean="0"/>
              <a:t>Значение грамотной речи взрослых на речевое развитие детей</a:t>
            </a:r>
            <a:br>
              <a:rPr lang="ru-RU" altLang="ru-RU" sz="3600" dirty="0" smtClean="0"/>
            </a:br>
            <a:r>
              <a:rPr lang="ru-RU" altLang="ru-RU" sz="3600" dirty="0" smtClean="0"/>
              <a:t/>
            </a:r>
            <a:br>
              <a:rPr lang="ru-RU" altLang="ru-RU" sz="3600" dirty="0" smtClean="0"/>
            </a:br>
            <a:r>
              <a:rPr lang="ru-RU" altLang="ru-RU" sz="3600" dirty="0" smtClean="0">
                <a:solidFill>
                  <a:srgbClr val="002060"/>
                </a:solidFill>
              </a:rPr>
              <a:t>Речь не передаётся по наследству, ребёнок перенимает опыт речевого общения у окружающих его взрослых. Поэтому очень важно, чтобы он слышал правильную, грамотную речь. </a:t>
            </a:r>
            <a:r>
              <a:rPr lang="ru-RU" altLang="ru-RU" dirty="0" smtClean="0">
                <a:solidFill>
                  <a:srgbClr val="002060"/>
                </a:solidFill>
              </a:rPr>
              <a:t>А значит -</a:t>
            </a:r>
            <a:r>
              <a:rPr lang="ru-RU" altLang="ru-RU" sz="3600" dirty="0" smtClean="0">
                <a:solidFill>
                  <a:srgbClr val="002060"/>
                </a:solidFill>
              </a:rPr>
              <a:t> задача взрослых заключается в том, чтобы дети овладели правильной речью. Для этого необходим  пример для подражания: правильный литературный язык взрослого.</a:t>
            </a:r>
            <a:br>
              <a:rPr lang="ru-RU" altLang="ru-RU" sz="3600" dirty="0" smtClean="0">
                <a:solidFill>
                  <a:srgbClr val="002060"/>
                </a:solidFill>
              </a:rPr>
            </a:br>
            <a:endParaRPr lang="ru-RU" altLang="ru-RU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08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9761517" cy="1056904"/>
          </a:xfrm>
        </p:spPr>
        <p:txBody>
          <a:bodyPr>
            <a:normAutofit fontScale="90000"/>
          </a:bodyPr>
          <a:lstStyle/>
          <a:p>
            <a:r>
              <a:rPr lang="ru-RU" altLang="ru-RU" sz="3600" dirty="0" smtClean="0"/>
              <a:t>Значение знаний  педагогом ораторских приемов в работе с детьми</a:t>
            </a:r>
            <a:br>
              <a:rPr lang="ru-RU" altLang="ru-RU" sz="3600" dirty="0" smtClean="0"/>
            </a:br>
            <a:r>
              <a:rPr lang="ru-RU" altLang="ru-RU" sz="2700" dirty="0" smtClean="0">
                <a:solidFill>
                  <a:srgbClr val="002060"/>
                </a:solidFill>
              </a:rPr>
              <a:t>Для формирования профессионального мастерства педагога он должен владеть приёмами ораторского искусства. Известный специалист по ораторскому искусству </a:t>
            </a:r>
            <a:br>
              <a:rPr lang="ru-RU" altLang="ru-RU" sz="2700" dirty="0" smtClean="0">
                <a:solidFill>
                  <a:srgbClr val="002060"/>
                </a:solidFill>
              </a:rPr>
            </a:br>
            <a:r>
              <a:rPr lang="ru-RU" altLang="ru-RU" sz="2700" dirty="0" smtClean="0">
                <a:solidFill>
                  <a:srgbClr val="002060"/>
                </a:solidFill>
              </a:rPr>
              <a:t>Е. Адамов сформировал шесть требований </a:t>
            </a:r>
            <a:br>
              <a:rPr lang="ru-RU" altLang="ru-RU" sz="2700" dirty="0" smtClean="0">
                <a:solidFill>
                  <a:srgbClr val="002060"/>
                </a:solidFill>
              </a:rPr>
            </a:br>
            <a:r>
              <a:rPr lang="ru-RU" altLang="ru-RU" sz="2700" dirty="0" smtClean="0">
                <a:solidFill>
                  <a:srgbClr val="002060"/>
                </a:solidFill>
              </a:rPr>
              <a:t>к оратору. Важнейшую роль играют </a:t>
            </a:r>
            <a:br>
              <a:rPr lang="ru-RU" altLang="ru-RU" sz="2700" dirty="0" smtClean="0">
                <a:solidFill>
                  <a:srgbClr val="002060"/>
                </a:solidFill>
              </a:rPr>
            </a:br>
            <a:r>
              <a:rPr lang="ru-RU" altLang="ru-RU" sz="2700" dirty="0" smtClean="0">
                <a:solidFill>
                  <a:srgbClr val="002060"/>
                </a:solidFill>
              </a:rPr>
              <a:t>ясность и точность речи.</a:t>
            </a:r>
            <a:br>
              <a:rPr lang="ru-RU" altLang="ru-RU" sz="2700" dirty="0" smtClean="0">
                <a:solidFill>
                  <a:srgbClr val="002060"/>
                </a:solidFill>
              </a:rPr>
            </a:br>
            <a:r>
              <a:rPr lang="ru-RU" altLang="ru-RU" sz="2700" dirty="0" smtClean="0">
                <a:solidFill>
                  <a:srgbClr val="002060"/>
                </a:solidFill>
              </a:rPr>
              <a:t>Выступление должно быть кратким, </a:t>
            </a:r>
            <a:br>
              <a:rPr lang="ru-RU" altLang="ru-RU" sz="2700" dirty="0" smtClean="0">
                <a:solidFill>
                  <a:srgbClr val="002060"/>
                </a:solidFill>
              </a:rPr>
            </a:br>
            <a:r>
              <a:rPr lang="ru-RU" altLang="ru-RU" sz="2700" dirty="0" smtClean="0">
                <a:solidFill>
                  <a:srgbClr val="002060"/>
                </a:solidFill>
              </a:rPr>
              <a:t>ведь важно не только завоевать </a:t>
            </a:r>
            <a:br>
              <a:rPr lang="ru-RU" altLang="ru-RU" sz="2700" dirty="0" smtClean="0">
                <a:solidFill>
                  <a:srgbClr val="002060"/>
                </a:solidFill>
              </a:rPr>
            </a:br>
            <a:r>
              <a:rPr lang="ru-RU" altLang="ru-RU" sz="2700" dirty="0" smtClean="0">
                <a:solidFill>
                  <a:srgbClr val="002060"/>
                </a:solidFill>
              </a:rPr>
              <a:t>внимание детей, но и удержать его</a:t>
            </a:r>
            <a:r>
              <a:rPr lang="ru-RU" altLang="ru-RU" sz="2200" dirty="0" smtClean="0">
                <a:solidFill>
                  <a:srgbClr val="002060"/>
                </a:solidFill>
              </a:rPr>
              <a:t>.</a:t>
            </a:r>
            <a:br>
              <a:rPr lang="ru-RU" altLang="ru-RU" sz="2200" dirty="0" smtClean="0">
                <a:solidFill>
                  <a:srgbClr val="002060"/>
                </a:solidFill>
              </a:rPr>
            </a:br>
            <a:endParaRPr lang="ru-RU" altLang="ru-RU" sz="22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81939366"/>
              </p:ext>
            </p:extLst>
          </p:nvPr>
        </p:nvGraphicFramePr>
        <p:xfrm>
          <a:off x="4426858" y="1710047"/>
          <a:ext cx="6173849" cy="4619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851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11554691" cy="1116281"/>
          </a:xfrm>
        </p:spPr>
        <p:txBody>
          <a:bodyPr>
            <a:normAutofit fontScale="90000"/>
          </a:bodyPr>
          <a:lstStyle/>
          <a:p>
            <a:r>
              <a:rPr lang="ru-RU" altLang="ru-RU" sz="3600" dirty="0" smtClean="0"/>
              <a:t>Значение умения  проявлять индивидуальный </a:t>
            </a:r>
            <a:r>
              <a:rPr lang="ru-RU" altLang="ru-RU" sz="3600" dirty="0" smtClean="0">
                <a:solidFill>
                  <a:schemeClr val="accent2">
                    <a:lumMod val="75000"/>
                  </a:schemeClr>
                </a:solidFill>
              </a:rPr>
              <a:t>подход к</a:t>
            </a:r>
            <a:r>
              <a:rPr lang="ru-RU" altLang="ru-RU" sz="3600" dirty="0" smtClean="0"/>
              <a:t> собеседнику</a:t>
            </a:r>
            <a:br>
              <a:rPr lang="ru-RU" altLang="ru-RU" sz="3600" dirty="0" smtClean="0"/>
            </a:br>
            <a:r>
              <a:rPr lang="ru-RU" altLang="ru-RU" sz="2700" dirty="0">
                <a:solidFill>
                  <a:srgbClr val="002060"/>
                </a:solidFill>
              </a:rPr>
              <a:t>В</a:t>
            </a:r>
            <a:r>
              <a:rPr lang="ru-RU" altLang="ru-RU" sz="2700" dirty="0" smtClean="0">
                <a:solidFill>
                  <a:srgbClr val="002060"/>
                </a:solidFill>
              </a:rPr>
              <a:t> общении каждый человек проявляет свои особенности, которые обусловлены его характером, темпераментом, вниманием, памятью, эмоциями, личностными чертами и качествами, т. е. её психологической природой. Исходя из этого были разработаны абстрактные типы собеседников: «бессмысленный человек», «степенный человек», «всезнайка», «говорун», «</a:t>
            </a:r>
            <a:r>
              <a:rPr lang="ru-RU" altLang="ru-RU" sz="2700" dirty="0" err="1" smtClean="0">
                <a:solidFill>
                  <a:srgbClr val="002060"/>
                </a:solidFill>
              </a:rPr>
              <a:t>боягуз</a:t>
            </a:r>
            <a:r>
              <a:rPr lang="ru-RU" altLang="ru-RU" sz="2700" dirty="0" smtClean="0">
                <a:solidFill>
                  <a:srgbClr val="002060"/>
                </a:solidFill>
              </a:rPr>
              <a:t>», «неприступный тип», «незаинтересованный тип», «большая шишка», «почемучка». Понятно, что приведённая классификация остаётся условной. Однако значение этих особенностей поможет распознать своих собеседников и использовать индивидуальные подходы для того, чтобы лучше и быстрее объясниться с ними, установить контакт, обеспечить успех во время общения.</a:t>
            </a:r>
            <a:br>
              <a:rPr lang="ru-RU" altLang="ru-RU" sz="2700" dirty="0" smtClean="0">
                <a:solidFill>
                  <a:srgbClr val="002060"/>
                </a:solidFill>
              </a:rPr>
            </a:br>
            <a:endParaRPr lang="ru-RU" altLang="ru-RU" sz="27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85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10034649" cy="973777"/>
          </a:xfrm>
        </p:spPr>
        <p:txBody>
          <a:bodyPr>
            <a:normAutofit fontScale="90000"/>
          </a:bodyPr>
          <a:lstStyle/>
          <a:p>
            <a:r>
              <a:rPr lang="ru-RU" altLang="ru-RU" sz="3600" dirty="0" smtClean="0"/>
              <a:t>-Особенности владения лексикой в педагогическ</a:t>
            </a:r>
            <a:r>
              <a:rPr lang="ru-RU" altLang="ru-RU" sz="3600" dirty="0" smtClean="0">
                <a:solidFill>
                  <a:schemeClr val="accent2">
                    <a:lumMod val="50000"/>
                  </a:schemeClr>
                </a:solidFill>
              </a:rPr>
              <a:t>ой</a:t>
            </a:r>
            <a:r>
              <a:rPr lang="ru-RU" altLang="ru-RU" sz="3600" dirty="0" smtClean="0"/>
              <a:t> деятельности</a:t>
            </a:r>
            <a:br>
              <a:rPr lang="ru-RU" altLang="ru-RU" sz="3600" dirty="0" smtClean="0"/>
            </a:br>
            <a:r>
              <a:rPr lang="ru-RU" altLang="ru-RU" sz="2700" dirty="0" smtClean="0">
                <a:solidFill>
                  <a:schemeClr val="tx1"/>
                </a:solidFill>
              </a:rPr>
              <a:t>«Детям очень много можно объяснить, лишь бы объясняющий сам понимал ясно предмет, о котором взялся говорить с детьми и умел говорить человеческим языком»</a:t>
            </a:r>
            <a:br>
              <a:rPr lang="ru-RU" altLang="ru-RU" sz="2700" dirty="0" smtClean="0">
                <a:solidFill>
                  <a:schemeClr val="tx1"/>
                </a:solidFill>
              </a:rPr>
            </a:br>
            <a:r>
              <a:rPr lang="ru-RU" altLang="ru-RU" sz="2700" dirty="0">
                <a:solidFill>
                  <a:schemeClr val="tx1"/>
                </a:solidFill>
              </a:rPr>
              <a:t> </a:t>
            </a:r>
            <a:r>
              <a:rPr lang="ru-RU" altLang="ru-RU" sz="2700" dirty="0" smtClean="0">
                <a:solidFill>
                  <a:schemeClr val="tx1"/>
                </a:solidFill>
              </a:rPr>
              <a:t>                                                                   Н. Г. Чернышевский</a:t>
            </a:r>
            <a:br>
              <a:rPr lang="ru-RU" altLang="ru-RU" sz="2700" dirty="0" smtClean="0">
                <a:solidFill>
                  <a:schemeClr val="tx1"/>
                </a:solidFill>
              </a:rPr>
            </a:br>
            <a:r>
              <a:rPr lang="ru-RU" altLang="ru-RU" sz="2700" dirty="0">
                <a:solidFill>
                  <a:schemeClr val="tx1"/>
                </a:solidFill>
              </a:rPr>
              <a:t/>
            </a:r>
            <a:br>
              <a:rPr lang="ru-RU" altLang="ru-RU" sz="2700" dirty="0">
                <a:solidFill>
                  <a:schemeClr val="tx1"/>
                </a:solidFill>
              </a:rPr>
            </a:br>
            <a:r>
              <a:rPr lang="ru-RU" altLang="ru-RU" sz="2700" dirty="0" smtClean="0">
                <a:solidFill>
                  <a:schemeClr val="tx1"/>
                </a:solidFill>
              </a:rPr>
              <a:t/>
            </a:r>
            <a:br>
              <a:rPr lang="ru-RU" altLang="ru-RU" sz="2700" dirty="0" smtClean="0">
                <a:solidFill>
                  <a:schemeClr val="tx1"/>
                </a:solidFill>
              </a:rPr>
            </a:br>
            <a:r>
              <a:rPr lang="ru-RU" altLang="ru-RU" sz="2700" dirty="0" smtClean="0">
                <a:solidFill>
                  <a:schemeClr val="tx1"/>
                </a:solidFill>
              </a:rPr>
              <a:t>Дети учатся говорить благодаря слуху и способности к подражанию. Формирование у детей грамотной речи возможно только при условии создания полноценной речевой среды за счёт постоянного, непрерывного, мотивированного общения взрослых друг с другом в присутствии детей и с детьми. Обязательным условием при этом выступает соблюдение взрослыми при пользовании речью всех языковых норм. </a:t>
            </a:r>
          </a:p>
        </p:txBody>
      </p:sp>
    </p:spTree>
    <p:extLst>
      <p:ext uri="{BB962C8B-B14F-4D97-AF65-F5344CB8AC3E}">
        <p14:creationId xmlns:p14="http://schemas.microsoft.com/office/powerpoint/2010/main" val="148868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10355283" cy="593766"/>
          </a:xfrm>
        </p:spPr>
        <p:txBody>
          <a:bodyPr>
            <a:normAutofit fontScale="90000"/>
          </a:bodyPr>
          <a:lstStyle/>
          <a:p>
            <a:r>
              <a:rPr lang="ru-RU" altLang="ru-RU" sz="3600" dirty="0" smtClean="0"/>
              <a:t>Требования к речи педагога</a:t>
            </a:r>
            <a:br>
              <a:rPr lang="ru-RU" altLang="ru-RU" sz="3600" dirty="0" smtClean="0"/>
            </a:br>
            <a:r>
              <a:rPr lang="ru-RU" altLang="ru-RU" sz="2200" dirty="0" smtClean="0">
                <a:solidFill>
                  <a:schemeClr val="tx1"/>
                </a:solidFill>
              </a:rPr>
              <a:t>1. Правильность – это соблюдение языковых норм. Правильной является речь, которая согласуется с нормами языка – произносительными, грамматическими, стилистическими</a:t>
            </a:r>
            <a:br>
              <a:rPr lang="ru-RU" altLang="ru-RU" sz="2200" dirty="0" smtClean="0">
                <a:solidFill>
                  <a:schemeClr val="tx1"/>
                </a:solidFill>
              </a:rPr>
            </a:br>
            <a:r>
              <a:rPr lang="ru-RU" altLang="ru-RU" sz="2200" dirty="0" smtClean="0">
                <a:solidFill>
                  <a:schemeClr val="tx1"/>
                </a:solidFill>
              </a:rPr>
              <a:t>2. Точность высказывания – соответствие смыслового содержания речи и информации, которая лежит в её основе.</a:t>
            </a:r>
            <a:br>
              <a:rPr lang="ru-RU" altLang="ru-RU" sz="2200" dirty="0" smtClean="0">
                <a:solidFill>
                  <a:schemeClr val="tx1"/>
                </a:solidFill>
              </a:rPr>
            </a:br>
            <a:r>
              <a:rPr lang="ru-RU" altLang="ru-RU" sz="2200" dirty="0" smtClean="0">
                <a:solidFill>
                  <a:schemeClr val="tx1"/>
                </a:solidFill>
              </a:rPr>
              <a:t>3. Логичность изложения – высказывание должно отражать логику действительности, логику мысли и характеризоваться логикой речевого выражения.</a:t>
            </a:r>
            <a:br>
              <a:rPr lang="ru-RU" altLang="ru-RU" sz="2200" dirty="0" smtClean="0">
                <a:solidFill>
                  <a:schemeClr val="tx1"/>
                </a:solidFill>
              </a:rPr>
            </a:br>
            <a:r>
              <a:rPr lang="ru-RU" altLang="ru-RU" sz="2200" dirty="0" smtClean="0">
                <a:solidFill>
                  <a:schemeClr val="tx1"/>
                </a:solidFill>
              </a:rPr>
              <a:t>4. Ясность и доступность выражения предполагает понятность речи её адресату, достигается путём точного употребления слов, терминов, грамматических конструкций.</a:t>
            </a:r>
            <a:br>
              <a:rPr lang="ru-RU" altLang="ru-RU" sz="2200" dirty="0" smtClean="0">
                <a:solidFill>
                  <a:schemeClr val="tx1"/>
                </a:solidFill>
              </a:rPr>
            </a:br>
            <a:r>
              <a:rPr lang="ru-RU" altLang="ru-RU" sz="2200" dirty="0" smtClean="0">
                <a:solidFill>
                  <a:schemeClr val="tx1"/>
                </a:solidFill>
              </a:rPr>
              <a:t>5. Чистота речи. Речь, в которой нет чуждых литературному языку компонентов (слов и словосочетаний) или элементов, отвергаемых нормами нравственности.</a:t>
            </a:r>
            <a:br>
              <a:rPr lang="ru-RU" altLang="ru-RU" sz="2200" dirty="0" smtClean="0">
                <a:solidFill>
                  <a:schemeClr val="tx1"/>
                </a:solidFill>
              </a:rPr>
            </a:br>
            <a:r>
              <a:rPr lang="ru-RU" altLang="ru-RU" sz="2200" dirty="0" smtClean="0">
                <a:solidFill>
                  <a:schemeClr val="tx1"/>
                </a:solidFill>
              </a:rPr>
              <a:t>6. Выразительность речи – это особенности структуры речи, которые поддерживают внимание и интерес у слушателей.</a:t>
            </a:r>
            <a:br>
              <a:rPr lang="ru-RU" altLang="ru-RU" sz="2200" dirty="0" smtClean="0">
                <a:solidFill>
                  <a:schemeClr val="tx1"/>
                </a:solidFill>
              </a:rPr>
            </a:br>
            <a:r>
              <a:rPr lang="ru-RU" altLang="ru-RU" sz="2200" dirty="0" smtClean="0">
                <a:solidFill>
                  <a:schemeClr val="tx1"/>
                </a:solidFill>
              </a:rPr>
              <a:t>7. Эстетичность речи проявляется в неприятии литературным языком оскорбительных для чести и достоинства человека средств выражения.</a:t>
            </a:r>
            <a:br>
              <a:rPr lang="ru-RU" altLang="ru-RU" sz="2200" dirty="0" smtClean="0">
                <a:solidFill>
                  <a:schemeClr val="tx1"/>
                </a:solidFill>
              </a:rPr>
            </a:br>
            <a:r>
              <a:rPr lang="ru-RU" altLang="ru-RU" sz="2200" dirty="0" smtClean="0">
                <a:solidFill>
                  <a:schemeClr val="tx1"/>
                </a:solidFill>
              </a:rPr>
              <a:t>8. Уместность подразумевает такой подбор и организацию средств языка, которые делают речь отвечающей целям и условиям общения.</a:t>
            </a:r>
            <a:br>
              <a:rPr lang="ru-RU" altLang="ru-RU" sz="2200" dirty="0" smtClean="0">
                <a:solidFill>
                  <a:schemeClr val="tx1"/>
                </a:solidFill>
              </a:rPr>
            </a:br>
            <a:r>
              <a:rPr lang="ru-RU" altLang="ru-RU" sz="2200" dirty="0" smtClean="0">
                <a:solidFill>
                  <a:schemeClr val="tx1"/>
                </a:solidFill>
              </a:rPr>
              <a:t>9. Богатство – умение использовать все языковые единицы с целью оптимального </a:t>
            </a:r>
            <a:r>
              <a:rPr lang="ru-RU" altLang="ru-RU" sz="2200" smtClean="0">
                <a:solidFill>
                  <a:schemeClr val="tx1"/>
                </a:solidFill>
              </a:rPr>
              <a:t>выражения информации.</a:t>
            </a:r>
            <a:endParaRPr lang="ru-RU" altLang="ru-RU" sz="2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73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295906" cy="1100447"/>
          </a:xfrm>
        </p:spPr>
        <p:txBody>
          <a:bodyPr>
            <a:normAutofit fontScale="90000"/>
          </a:bodyPr>
          <a:lstStyle/>
          <a:p>
            <a:r>
              <a:rPr lang="ru-RU" altLang="ru-RU" sz="3600" dirty="0" smtClean="0"/>
              <a:t>Значение умения соблюдать этику и этикет обще</a:t>
            </a:r>
            <a:r>
              <a:rPr lang="ru-RU" altLang="ru-RU" sz="3600" dirty="0" smtClean="0">
                <a:solidFill>
                  <a:schemeClr val="accent4">
                    <a:lumMod val="50000"/>
                  </a:schemeClr>
                </a:solidFill>
              </a:rPr>
              <a:t>ния</a:t>
            </a:r>
            <a:r>
              <a:rPr lang="ru-RU" altLang="ru-RU" sz="3600" dirty="0" smtClean="0"/>
              <a:t> в профессиональной деятельности</a:t>
            </a:r>
            <a:br>
              <a:rPr lang="ru-RU" altLang="ru-RU" sz="3600" dirty="0" smtClean="0"/>
            </a:br>
            <a:r>
              <a:rPr lang="ru-RU" altLang="ru-RU" sz="2700" dirty="0" smtClean="0">
                <a:solidFill>
                  <a:schemeClr val="tx1"/>
                </a:solidFill>
              </a:rPr>
              <a:t>В. А. Сухомлинский подчёркивал, что педагог становится воспитателем, лишь овладев тончайшим инструментом воспитания – наукой о нравственности, этикой. Раскрыть детям красоту человеческих поступков, научить отличать добро от попустительства, гордость от спеси может только тот педагог, чьи этические установки безупречны. И если ценности общества не имеют значения для него самого, они не будут иметь значения и для его подопечных. Золотое правило этики: надо относиться к людям так, как бы хотели, чтобы относились к вам. Этикет, как органическая часть поведенческой культуры, является порядком поведения, и в жизни общества этикет играет весьма важную роль.</a:t>
            </a:r>
            <a:br>
              <a:rPr lang="ru-RU" altLang="ru-RU" sz="2700" dirty="0" smtClean="0">
                <a:solidFill>
                  <a:schemeClr val="tx1"/>
                </a:solidFill>
              </a:rPr>
            </a:br>
            <a:r>
              <a:rPr lang="ru-RU" altLang="ru-RU" sz="2700" dirty="0" smtClean="0">
                <a:solidFill>
                  <a:schemeClr val="tx1"/>
                </a:solidFill>
              </a:rPr>
              <a:t>Воспитатель для дошкольника – первый человек после родителей, обучающий его правилам жизни в обществе, расширяющий его кругозор, формирующий его взаимодействие в человеческом социуме.</a:t>
            </a:r>
          </a:p>
        </p:txBody>
      </p:sp>
    </p:spTree>
    <p:extLst>
      <p:ext uri="{BB962C8B-B14F-4D97-AF65-F5344CB8AC3E}">
        <p14:creationId xmlns:p14="http://schemas.microsoft.com/office/powerpoint/2010/main" val="346199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11032177" cy="61751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Значение владения навыками активного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слушания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Навыки слушания: уметь слушать собеседника внимательно и с неподдельным интересом, задавать вопросы, стимулирующие рассказчика, а также запоминать ключевые моменты из рассказа собеседника. Научившись быть внимательным и заинтересованным слушателем, задающим уместные, стимулирующие вопросы, мы в действительности не только контролируем беседу, но также мотивируем собеседника встречаться с нами вновь и вновь. Рассказчик попадает в добровольную зависимость от нас, влюбляется в своего слушателя.</a:t>
            </a:r>
            <a:endParaRPr lang="ru-RU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00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275</TotalTime>
  <Words>541</Words>
  <Application>Microsoft Office PowerPoint</Application>
  <PresentationFormat>Широкоэкранный</PresentationFormat>
  <Paragraphs>67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Информация о дошкольной организации </vt:lpstr>
      <vt:lpstr>Значение грамотной речи взрослых на речевое развитие детей  Речь не передаётся по наследству, ребёнок перенимает опыт речевого общения у окружающих его взрослых. Поэтому очень важно, чтобы он слышал правильную, грамотную речь. А значит - задача взрослых заключается в том, чтобы дети овладели правильной речью. Для этого необходим  пример для подражания: правильный литературный язык взрослого. </vt:lpstr>
      <vt:lpstr>Значение знаний  педагогом ораторских приемов в работе с детьми Для формирования профессионального мастерства педагога он должен владеть приёмами ораторского искусства. Известный специалист по ораторскому искусству  Е. Адамов сформировал шесть требований  к оратору. Важнейшую роль играют  ясность и точность речи. Выступление должно быть кратким,  ведь важно не только завоевать  внимание детей, но и удержать его. </vt:lpstr>
      <vt:lpstr>Значение умения  проявлять индивидуальный подход к собеседнику В общении каждый человек проявляет свои особенности, которые обусловлены его характером, темпераментом, вниманием, памятью, эмоциями, личностными чертами и качествами, т. е. её психологической природой. Исходя из этого были разработаны абстрактные типы собеседников: «бессмысленный человек», «степенный человек», «всезнайка», «говорун», «боягуз», «неприступный тип», «незаинтересованный тип», «большая шишка», «почемучка». Понятно, что приведённая классификация остаётся условной. Однако значение этих особенностей поможет распознать своих собеседников и использовать индивидуальные подходы для того, чтобы лучше и быстрее объясниться с ними, установить контакт, обеспечить успех во время общения. </vt:lpstr>
      <vt:lpstr>-Особенности владения лексикой в педагогической деятельности «Детям очень много можно объяснить, лишь бы объясняющий сам понимал ясно предмет, о котором взялся говорить с детьми и умел говорить человеческим языком»                                                                     Н. Г. Чернышевский   Дети учатся говорить благодаря слуху и способности к подражанию. Формирование у детей грамотной речи возможно только при условии создания полноценной речевой среды за счёт постоянного, непрерывного, мотивированного общения взрослых друг с другом в присутствии детей и с детьми. Обязательным условием при этом выступает соблюдение взрослыми при пользовании речью всех языковых норм. </vt:lpstr>
      <vt:lpstr>Требования к речи педагога 1. Правильность – это соблюдение языковых норм. Правильной является речь, которая согласуется с нормами языка – произносительными, грамматическими, стилистическими 2. Точность высказывания – соответствие смыслового содержания речи и информации, которая лежит в её основе. 3. Логичность изложения – высказывание должно отражать логику действительности, логику мысли и характеризоваться логикой речевого выражения. 4. Ясность и доступность выражения предполагает понятность речи её адресату, достигается путём точного употребления слов, терминов, грамматических конструкций. 5. Чистота речи. Речь, в которой нет чуждых литературному языку компонентов (слов и словосочетаний) или элементов, отвергаемых нормами нравственности. 6. Выразительность речи – это особенности структуры речи, которые поддерживают внимание и интерес у слушателей. 7. Эстетичность речи проявляется в неприятии литературным языком оскорбительных для чести и достоинства человека средств выражения. 8. Уместность подразумевает такой подбор и организацию средств языка, которые делают речь отвечающей целям и условиям общения. 9. Богатство – умение использовать все языковые единицы с целью оптимального выражения информации.</vt:lpstr>
      <vt:lpstr>Значение умения соблюдать этику и этикет общения в профессиональной деятельности В. А. Сухомлинский подчёркивал, что педагог становится воспитателем, лишь овладев тончайшим инструментом воспитания – наукой о нравственности, этикой. Раскрыть детям красоту человеческих поступков, научить отличать добро от попустительства, гордость от спеси может только тот педагог, чьи этические установки безупречны. И если ценности общества не имеют значения для него самого, они не будут иметь значения и для его подопечных. Золотое правило этики: надо относиться к людям так, как бы хотели, чтобы относились к вам. Этикет, как органическая часть поведенческой культуры, является порядком поведения, и в жизни общества этикет играет весьма важную роль. Воспитатель для дошкольника – первый человек после родителей, обучающий его правилам жизни в обществе, расширяющий его кругозор, формирующий его взаимодействие в человеческом социуме.</vt:lpstr>
      <vt:lpstr>Значение владения навыками активного слушания    Навыки слушания: уметь слушать собеседника внимательно и с неподдельным интересом, задавать вопросы, стимулирующие рассказчика, а также запоминать ключевые моменты из рассказа собеседника. Научившись быть внимательным и заинтересованным слушателем, задающим уместные, стимулирующие вопросы, мы в действительности не только контролируем беседу, но также мотивируем собеседника встречаться с нами вновь и вновь. Рассказчик попадает в добровольную зависимость от нас, влюбляется в своего слушателя.</vt:lpstr>
      <vt:lpstr>Значение владения ораторским искусством в профессиональной деятельности</vt:lpstr>
      <vt:lpstr>Значение   актерских способностей в педагогической деятельности</vt:lpstr>
      <vt:lpstr>Презентация PowerPoint</vt:lpstr>
      <vt:lpstr>Эффективные средства совершенствования коммуникативных компетенций педагога ДОО </vt:lpstr>
      <vt:lpstr>Содержание игротеки по формированию коммуникативных компетенций педагога ДОО и родителей</vt:lpstr>
      <vt:lpstr>План самообразования по формированию коммуникативных компетенций  педагога ДОО.  </vt:lpstr>
      <vt:lpstr>                       Достижения группы 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Tatyana Gokareva</dc:creator>
  <cp:lastModifiedBy>Виктор Гокарев</cp:lastModifiedBy>
  <cp:revision>29</cp:revision>
  <dcterms:created xsi:type="dcterms:W3CDTF">2015-04-28T10:24:07Z</dcterms:created>
  <dcterms:modified xsi:type="dcterms:W3CDTF">2015-11-22T08:59:45Z</dcterms:modified>
</cp:coreProperties>
</file>