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59" r:id="rId8"/>
    <p:sldId id="260" r:id="rId9"/>
    <p:sldId id="261" r:id="rId10"/>
    <p:sldId id="262" r:id="rId11"/>
    <p:sldId id="263"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D978F-41AC-4CBD-8798-D23E6AF2E06C}"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ru-RU"/>
        </a:p>
      </dgm:t>
    </dgm:pt>
    <dgm:pt modelId="{F1E970A0-774F-4719-A75F-A90644578CB0}">
      <dgm:prSet/>
      <dgm:spPr/>
      <dgm:t>
        <a:bodyPr/>
        <a:lstStyle/>
        <a:p>
          <a:pPr rtl="0"/>
          <a:r>
            <a:rPr lang="ru-RU" dirty="0" smtClean="0"/>
            <a:t>СПАСИБО ЗА ВНИМАНИЕ</a:t>
          </a:r>
          <a:endParaRPr lang="ru-RU" dirty="0"/>
        </a:p>
      </dgm:t>
    </dgm:pt>
    <dgm:pt modelId="{5F672D44-FF60-453B-B12D-B2816E1AF4EA}" type="parTrans" cxnId="{24F03F7B-97DB-49AB-9648-DA6E395F807E}">
      <dgm:prSet/>
      <dgm:spPr/>
      <dgm:t>
        <a:bodyPr/>
        <a:lstStyle/>
        <a:p>
          <a:endParaRPr lang="ru-RU"/>
        </a:p>
      </dgm:t>
    </dgm:pt>
    <dgm:pt modelId="{B28D504F-1C8F-4D13-A226-9EFF1D72AA71}" type="sibTrans" cxnId="{24F03F7B-97DB-49AB-9648-DA6E395F807E}">
      <dgm:prSet/>
      <dgm:spPr/>
      <dgm:t>
        <a:bodyPr/>
        <a:lstStyle/>
        <a:p>
          <a:endParaRPr lang="ru-RU"/>
        </a:p>
      </dgm:t>
    </dgm:pt>
    <dgm:pt modelId="{AD7C28AD-D36D-4211-A647-D1A4FB8655F7}" type="pres">
      <dgm:prSet presAssocID="{5F4D978F-41AC-4CBD-8798-D23E6AF2E06C}" presName="Name0" presStyleCnt="0">
        <dgm:presLayoutVars>
          <dgm:dir/>
          <dgm:resizeHandles val="exact"/>
        </dgm:presLayoutVars>
      </dgm:prSet>
      <dgm:spPr/>
      <dgm:t>
        <a:bodyPr/>
        <a:lstStyle/>
        <a:p>
          <a:endParaRPr lang="ru-RU"/>
        </a:p>
      </dgm:t>
    </dgm:pt>
    <dgm:pt modelId="{35A6803E-E514-4258-9C3D-FF5410589794}" type="pres">
      <dgm:prSet presAssocID="{F1E970A0-774F-4719-A75F-A90644578CB0}" presName="parTxOnly" presStyleLbl="node1" presStyleIdx="0" presStyleCnt="1" custLinFactNeighborX="77" custLinFactNeighborY="76946">
        <dgm:presLayoutVars>
          <dgm:bulletEnabled val="1"/>
        </dgm:presLayoutVars>
      </dgm:prSet>
      <dgm:spPr/>
      <dgm:t>
        <a:bodyPr/>
        <a:lstStyle/>
        <a:p>
          <a:endParaRPr lang="ru-RU"/>
        </a:p>
      </dgm:t>
    </dgm:pt>
  </dgm:ptLst>
  <dgm:cxnLst>
    <dgm:cxn modelId="{B0EE42B0-95AE-45C0-B28F-A3F482B9B077}" type="presOf" srcId="{5F4D978F-41AC-4CBD-8798-D23E6AF2E06C}" destId="{AD7C28AD-D36D-4211-A647-D1A4FB8655F7}" srcOrd="0" destOrd="0" presId="urn:microsoft.com/office/officeart/2005/8/layout/hChevron3"/>
    <dgm:cxn modelId="{24F03F7B-97DB-49AB-9648-DA6E395F807E}" srcId="{5F4D978F-41AC-4CBD-8798-D23E6AF2E06C}" destId="{F1E970A0-774F-4719-A75F-A90644578CB0}" srcOrd="0" destOrd="0" parTransId="{5F672D44-FF60-453B-B12D-B2816E1AF4EA}" sibTransId="{B28D504F-1C8F-4D13-A226-9EFF1D72AA71}"/>
    <dgm:cxn modelId="{26EF415F-F0ED-4797-982A-068719B0DB0A}" type="presOf" srcId="{F1E970A0-774F-4719-A75F-A90644578CB0}" destId="{35A6803E-E514-4258-9C3D-FF5410589794}" srcOrd="0" destOrd="0" presId="urn:microsoft.com/office/officeart/2005/8/layout/hChevron3"/>
    <dgm:cxn modelId="{39E518C5-9366-47D1-AAC9-9260B0D12622}" type="presParOf" srcId="{AD7C28AD-D36D-4211-A647-D1A4FB8655F7}" destId="{35A6803E-E514-4258-9C3D-FF5410589794}" srcOrd="0"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A6803E-E514-4258-9C3D-FF5410589794}">
      <dsp:nvSpPr>
        <dsp:cNvPr id="0" name=""/>
        <dsp:cNvSpPr/>
      </dsp:nvSpPr>
      <dsp:spPr>
        <a:xfrm>
          <a:off x="8036" y="0"/>
          <a:ext cx="8221563" cy="136815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370" tIns="146685" rIns="73343" bIns="146685" numCol="1" spcCol="1270" anchor="ctr" anchorCtr="0">
          <a:noAutofit/>
        </a:bodyPr>
        <a:lstStyle/>
        <a:p>
          <a:pPr lvl="0" algn="ctr" defTabSz="2444750" rtl="0">
            <a:lnSpc>
              <a:spcPct val="90000"/>
            </a:lnSpc>
            <a:spcBef>
              <a:spcPct val="0"/>
            </a:spcBef>
            <a:spcAft>
              <a:spcPct val="35000"/>
            </a:spcAft>
          </a:pPr>
          <a:r>
            <a:rPr lang="ru-RU" sz="5500" kern="1200" dirty="0" smtClean="0"/>
            <a:t>СПАСИБО ЗА ВНИМАНИЕ</a:t>
          </a:r>
          <a:endParaRPr lang="ru-RU" sz="5500" kern="1200" dirty="0"/>
        </a:p>
      </dsp:txBody>
      <dsp:txXfrm>
        <a:off x="8036" y="0"/>
        <a:ext cx="8221563" cy="136815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2BF46B-38D8-406D-8716-BA2A302EC5ED}" type="datetimeFigureOut">
              <a:rPr lang="ru-RU" smtClean="0"/>
              <a:pPr/>
              <a:t>03.05.2014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99C2E-F34C-47DB-99EB-043F012B94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BF46B-38D8-406D-8716-BA2A302EC5ED}" type="datetimeFigureOut">
              <a:rPr lang="ru-RU" smtClean="0"/>
              <a:pPr/>
              <a:t>03.05.2014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99C2E-F34C-47DB-99EB-043F012B94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4.gif"/><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60032" y="5733256"/>
            <a:ext cx="4032448" cy="936104"/>
          </a:xfrm>
        </p:spPr>
        <p:txBody>
          <a:bodyPr>
            <a:normAutofit/>
          </a:bodyPr>
          <a:lstStyle/>
          <a:p>
            <a:r>
              <a:rPr lang="ru-RU" sz="2400" dirty="0" smtClean="0">
                <a:solidFill>
                  <a:srgbClr val="FFFF00"/>
                </a:solidFill>
              </a:rPr>
              <a:t>ГБОУ СОШ№1905</a:t>
            </a:r>
          </a:p>
          <a:p>
            <a:r>
              <a:rPr lang="ru-RU" sz="2400" dirty="0">
                <a:solidFill>
                  <a:srgbClr val="FFFF00"/>
                </a:solidFill>
              </a:rPr>
              <a:t>(</a:t>
            </a:r>
            <a:r>
              <a:rPr lang="ru-RU" sz="2400" dirty="0" smtClean="0">
                <a:solidFill>
                  <a:srgbClr val="FFFF00"/>
                </a:solidFill>
              </a:rPr>
              <a:t>дошкольное отделение №2)</a:t>
            </a:r>
            <a:endParaRPr lang="ru-RU" sz="2400" dirty="0">
              <a:solidFill>
                <a:srgbClr val="FFFF00"/>
              </a:solidFill>
            </a:endParaRPr>
          </a:p>
        </p:txBody>
      </p:sp>
      <p:sp>
        <p:nvSpPr>
          <p:cNvPr id="4" name="Прямоугольник 3"/>
          <p:cNvSpPr/>
          <p:nvPr/>
        </p:nvSpPr>
        <p:spPr>
          <a:xfrm>
            <a:off x="1374361" y="908720"/>
            <a:ext cx="6395277" cy="923330"/>
          </a:xfrm>
          <a:prstGeom prst="rect">
            <a:avLst/>
          </a:prstGeom>
          <a:noFill/>
        </p:spPr>
        <p:txBody>
          <a:bodyPr wrap="square" lIns="91440" tIns="45720" rIns="91440" bIns="45720">
            <a:spAutoFit/>
          </a:bodyPr>
          <a:lstStyle/>
          <a:p>
            <a:pPr algn="ctr"/>
            <a:r>
              <a:rPr lang="ru-RU" sz="5400" b="1" cap="all" spc="0" dirty="0" smtClean="0">
                <a:ln w="9000" cmpd="sng">
                  <a:solidFill>
                    <a:schemeClr val="accent2">
                      <a:lumMod val="60000"/>
                      <a:lumOff val="40000"/>
                    </a:schemeClr>
                  </a:solidFill>
                  <a:prstDash val="solid"/>
                </a:ln>
                <a:solidFill>
                  <a:srgbClr val="FF00FF"/>
                </a:solidFill>
                <a:effectLst>
                  <a:reflection blurRad="12700" stA="28000" endPos="45000" dist="1000" dir="5400000" sy="-100000" algn="bl" rotWithShape="0"/>
                </a:effectLst>
              </a:rPr>
              <a:t>С</a:t>
            </a:r>
            <a:r>
              <a:rPr lang="ru-RU" sz="5400" b="1" cap="all" spc="0"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rPr>
              <a:t>делаем</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5400" b="1" cap="all" spc="0" dirty="0" smtClean="0">
                <a:ln w="9000" cmpd="sng">
                  <a:solidFill>
                    <a:schemeClr val="accent4">
                      <a:shade val="50000"/>
                      <a:satMod val="120000"/>
                    </a:schemeClr>
                  </a:solidFill>
                  <a:prstDash val="solid"/>
                </a:ln>
                <a:solidFill>
                  <a:schemeClr val="accent2">
                    <a:lumMod val="60000"/>
                    <a:lumOff val="40000"/>
                  </a:schemeClr>
                </a:solidFill>
                <a:effectLst>
                  <a:reflection blurRad="12700" stA="28000" endPos="45000" dist="1000" dir="5400000" sy="-100000" algn="bl" rotWithShape="0"/>
                </a:effectLst>
              </a:rPr>
              <a:t>мир</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5400" b="1" cap="all" spc="0" dirty="0" smtClean="0">
                <a:ln w="9000" cmpd="sng">
                  <a:solidFill>
                    <a:schemeClr val="accent3">
                      <a:lumMod val="60000"/>
                      <a:lumOff val="40000"/>
                    </a:schemeClr>
                  </a:solidFill>
                  <a:prstDash val="solid"/>
                </a:ln>
                <a:solidFill>
                  <a:srgbClr val="FFFF00"/>
                </a:solidFill>
                <a:effectLst>
                  <a:reflection blurRad="12700" stA="28000" endPos="45000" dist="1000" dir="5400000" sy="-100000" algn="bl" rotWithShape="0"/>
                </a:effectLst>
              </a:rPr>
              <a:t>ярче</a:t>
            </a:r>
            <a:endParaRPr lang="ru-RU" sz="5400" b="1" cap="all" spc="0" dirty="0">
              <a:ln w="9000" cmpd="sng">
                <a:solidFill>
                  <a:schemeClr val="accent3">
                    <a:lumMod val="60000"/>
                    <a:lumOff val="40000"/>
                  </a:schemeClr>
                </a:solidFill>
                <a:prstDash val="solid"/>
              </a:ln>
              <a:solidFill>
                <a:srgbClr val="FFFF00"/>
              </a:solidFill>
              <a:effectLst>
                <a:reflection blurRad="12700" stA="28000" endPos="45000" dist="1000" dir="5400000" sy="-100000" algn="bl" rotWithShape="0"/>
              </a:effectLst>
            </a:endParaRPr>
          </a:p>
        </p:txBody>
      </p:sp>
      <p:pic>
        <p:nvPicPr>
          <p:cNvPr id="5" name="Рисунок 4" descr="61441-500x500.jpg"/>
          <p:cNvPicPr>
            <a:picLocks noChangeAspect="1"/>
          </p:cNvPicPr>
          <p:nvPr/>
        </p:nvPicPr>
        <p:blipFill>
          <a:blip r:embed="rId3" cstate="print"/>
          <a:stretch>
            <a:fillRect/>
          </a:stretch>
        </p:blipFill>
        <p:spPr>
          <a:xfrm rot="19388151">
            <a:off x="2959998" y="2753102"/>
            <a:ext cx="2021210" cy="202121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9" name="Рисунок 8" descr="image_843.jpg"/>
          <p:cNvPicPr>
            <a:picLocks noChangeAspect="1"/>
          </p:cNvPicPr>
          <p:nvPr/>
        </p:nvPicPr>
        <p:blipFill>
          <a:blip r:embed="rId2" cstate="print"/>
          <a:stretch>
            <a:fillRect/>
          </a:stretch>
        </p:blipFill>
        <p:spPr>
          <a:xfrm rot="2739324">
            <a:off x="1740927" y="3389472"/>
            <a:ext cx="1224136" cy="1257136"/>
          </a:xfrm>
          <a:prstGeom prst="rect">
            <a:avLst/>
          </a:prstGeom>
        </p:spPr>
      </p:pic>
      <p:pic>
        <p:nvPicPr>
          <p:cNvPr id="11" name="Рисунок 10" descr="_IGP7351.jpg"/>
          <p:cNvPicPr>
            <a:picLocks noChangeAspect="1"/>
          </p:cNvPicPr>
          <p:nvPr/>
        </p:nvPicPr>
        <p:blipFill>
          <a:blip r:embed="rId3" cstate="print"/>
          <a:stretch>
            <a:fillRect/>
          </a:stretch>
        </p:blipFill>
        <p:spPr>
          <a:xfrm>
            <a:off x="251520" y="3356992"/>
            <a:ext cx="2088232" cy="3152048"/>
          </a:xfrm>
          <a:prstGeom prst="rect">
            <a:avLst/>
          </a:prstGeom>
        </p:spPr>
      </p:pic>
      <p:pic>
        <p:nvPicPr>
          <p:cNvPr id="10" name="Рисунок 9" descr="16204279b8b4983b7cd6089d13403861.gif"/>
          <p:cNvPicPr>
            <a:picLocks noChangeAspect="1"/>
          </p:cNvPicPr>
          <p:nvPr/>
        </p:nvPicPr>
        <p:blipFill>
          <a:blip r:embed="rId4" cstate="print"/>
          <a:stretch>
            <a:fillRect/>
          </a:stretch>
        </p:blipFill>
        <p:spPr>
          <a:xfrm>
            <a:off x="6876256" y="332656"/>
            <a:ext cx="2047875" cy="2047875"/>
          </a:xfrm>
          <a:prstGeom prst="rect">
            <a:avLst/>
          </a:prstGeom>
        </p:spPr>
      </p:pic>
      <p:pic>
        <p:nvPicPr>
          <p:cNvPr id="4" name="Содержимое 3" descr="_IGP7364.jpg"/>
          <p:cNvPicPr>
            <a:picLocks noGrp="1" noChangeAspect="1"/>
          </p:cNvPicPr>
          <p:nvPr>
            <p:ph idx="1"/>
          </p:nvPr>
        </p:nvPicPr>
        <p:blipFill>
          <a:blip r:embed="rId5" cstate="print"/>
          <a:stretch>
            <a:fillRect/>
          </a:stretch>
        </p:blipFill>
        <p:spPr>
          <a:xfrm>
            <a:off x="251520" y="188640"/>
            <a:ext cx="2304256" cy="3478122"/>
          </a:xfrm>
        </p:spPr>
      </p:pic>
      <p:pic>
        <p:nvPicPr>
          <p:cNvPr id="5" name="Рисунок 4" descr="_IGP7339.jpg"/>
          <p:cNvPicPr>
            <a:picLocks noChangeAspect="1"/>
          </p:cNvPicPr>
          <p:nvPr/>
        </p:nvPicPr>
        <p:blipFill>
          <a:blip r:embed="rId6" cstate="print"/>
          <a:stretch>
            <a:fillRect/>
          </a:stretch>
        </p:blipFill>
        <p:spPr>
          <a:xfrm>
            <a:off x="3491880" y="3573016"/>
            <a:ext cx="2019300" cy="3048000"/>
          </a:xfrm>
          <a:prstGeom prst="rect">
            <a:avLst/>
          </a:prstGeom>
        </p:spPr>
      </p:pic>
      <p:pic>
        <p:nvPicPr>
          <p:cNvPr id="6" name="Рисунок 5" descr="_IGP7432.jpg"/>
          <p:cNvPicPr>
            <a:picLocks noChangeAspect="1"/>
          </p:cNvPicPr>
          <p:nvPr/>
        </p:nvPicPr>
        <p:blipFill>
          <a:blip r:embed="rId7" cstate="print"/>
          <a:stretch>
            <a:fillRect/>
          </a:stretch>
        </p:blipFill>
        <p:spPr>
          <a:xfrm>
            <a:off x="3635896" y="332656"/>
            <a:ext cx="2019300" cy="3048000"/>
          </a:xfrm>
          <a:prstGeom prst="rect">
            <a:avLst/>
          </a:prstGeom>
        </p:spPr>
      </p:pic>
      <p:sp>
        <p:nvSpPr>
          <p:cNvPr id="8" name="Прямоугольник 7"/>
          <p:cNvSpPr/>
          <p:nvPr/>
        </p:nvSpPr>
        <p:spPr>
          <a:xfrm>
            <a:off x="5868144" y="1484784"/>
            <a:ext cx="3096345" cy="4093428"/>
          </a:xfrm>
          <a:prstGeom prst="rect">
            <a:avLst/>
          </a:prstGeom>
        </p:spPr>
        <p:txBody>
          <a:bodyPr wrap="square">
            <a:spAutoFit/>
          </a:bodyPr>
          <a:lstStyle/>
          <a:p>
            <a:pPr lvl="0" fontAlgn="base">
              <a:spcBef>
                <a:spcPct val="0"/>
              </a:spcBef>
              <a:spcAft>
                <a:spcPct val="0"/>
              </a:spcAft>
            </a:pPr>
            <a:r>
              <a:rPr lang="ru-RU" sz="2000" b="1" dirty="0" smtClean="0">
                <a:solidFill>
                  <a:srgbClr val="FF0000"/>
                </a:solidFill>
                <a:latin typeface="Arial" pitchFamily="34" charset="0"/>
                <a:ea typeface="Times New Roman" pitchFamily="18" charset="0"/>
                <a:cs typeface="Arial" pitchFamily="34" charset="0"/>
              </a:rPr>
              <a:t>В небе нарисуем солнце,</a:t>
            </a: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В поле домик, в нем – оконце.</a:t>
            </a:r>
            <a:endParaRPr lang="ru-RU" sz="20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И девчонку в ярком платье.</a:t>
            </a:r>
            <a:endParaRPr lang="ru-RU" sz="20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Но рисунок на асфальте</a:t>
            </a:r>
            <a:endParaRPr lang="ru-RU" sz="20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Очень скоро дождик смоет.</a:t>
            </a:r>
            <a:endParaRPr lang="ru-RU" sz="20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Это нас не беспокоит –</a:t>
            </a:r>
            <a:endParaRPr lang="ru-RU" sz="20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Снова мы мелки достанем-</a:t>
            </a:r>
            <a:endParaRPr lang="ru-RU" sz="2000" b="1" dirty="0" smtClean="0">
              <a:solidFill>
                <a:srgbClr val="FF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b="1" dirty="0" smtClean="0">
                <a:solidFill>
                  <a:srgbClr val="FF0000"/>
                </a:solidFill>
                <a:latin typeface="Calibri" pitchFamily="34" charset="0"/>
                <a:ea typeface="Times New Roman" pitchFamily="18" charset="0"/>
                <a:cs typeface="Times New Roman" pitchFamily="18" charset="0"/>
              </a:rPr>
              <a:t>Рисовать картину станем</a:t>
            </a:r>
            <a:r>
              <a:rPr lang="ru-RU" sz="2000" dirty="0" smtClean="0">
                <a:solidFill>
                  <a:srgbClr val="FF0000"/>
                </a:solidFill>
                <a:latin typeface="Calibri" pitchFamily="34" charset="0"/>
                <a:ea typeface="Times New Roman" pitchFamily="18" charset="0"/>
                <a:cs typeface="Times New Roman" pitchFamily="18" charset="0"/>
              </a:rPr>
              <a:t>.</a:t>
            </a:r>
            <a:endParaRPr lang="ru-RU" sz="2000" dirty="0" smtClean="0">
              <a:solidFill>
                <a:srgbClr val="FF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Рисунок 7" descr="9_3109047.jpg"/>
          <p:cNvPicPr>
            <a:picLocks noChangeAspect="1"/>
          </p:cNvPicPr>
          <p:nvPr/>
        </p:nvPicPr>
        <p:blipFill>
          <a:blip r:embed="rId2" cstate="print"/>
          <a:stretch>
            <a:fillRect/>
          </a:stretch>
        </p:blipFill>
        <p:spPr>
          <a:xfrm>
            <a:off x="5940152" y="3933056"/>
            <a:ext cx="2857500" cy="2381250"/>
          </a:xfrm>
          <a:prstGeom prst="ellipse">
            <a:avLst/>
          </a:prstGeom>
          <a:ln>
            <a:noFill/>
          </a:ln>
          <a:effectLst>
            <a:softEdge rad="112500"/>
          </a:effectLst>
        </p:spPr>
      </p:pic>
      <p:pic>
        <p:nvPicPr>
          <p:cNvPr id="4" name="Содержимое 3" descr="_IGP7328.jpg"/>
          <p:cNvPicPr>
            <a:picLocks noGrp="1" noChangeAspect="1"/>
          </p:cNvPicPr>
          <p:nvPr>
            <p:ph idx="1"/>
          </p:nvPr>
        </p:nvPicPr>
        <p:blipFill>
          <a:blip r:embed="rId3" cstate="print"/>
          <a:stretch>
            <a:fillRect/>
          </a:stretch>
        </p:blipFill>
        <p:spPr>
          <a:xfrm>
            <a:off x="323528" y="476672"/>
            <a:ext cx="2019300" cy="3048000"/>
          </a:xfrm>
        </p:spPr>
      </p:pic>
      <p:pic>
        <p:nvPicPr>
          <p:cNvPr id="5" name="Рисунок 4" descr="_IGP7322.jpg"/>
          <p:cNvPicPr>
            <a:picLocks noChangeAspect="1"/>
          </p:cNvPicPr>
          <p:nvPr/>
        </p:nvPicPr>
        <p:blipFill>
          <a:blip r:embed="rId4" cstate="print"/>
          <a:stretch>
            <a:fillRect/>
          </a:stretch>
        </p:blipFill>
        <p:spPr>
          <a:xfrm>
            <a:off x="1979712" y="3140968"/>
            <a:ext cx="2019300" cy="3048000"/>
          </a:xfrm>
          <a:prstGeom prst="rect">
            <a:avLst/>
          </a:prstGeom>
        </p:spPr>
      </p:pic>
      <p:pic>
        <p:nvPicPr>
          <p:cNvPr id="6" name="Рисунок 5" descr="16204279b8b4983b7cd6089d13403861.gif"/>
          <p:cNvPicPr>
            <a:picLocks noChangeAspect="1"/>
          </p:cNvPicPr>
          <p:nvPr/>
        </p:nvPicPr>
        <p:blipFill>
          <a:blip r:embed="rId5" cstate="print"/>
          <a:stretch>
            <a:fillRect/>
          </a:stretch>
        </p:blipFill>
        <p:spPr>
          <a:xfrm>
            <a:off x="6660232" y="332656"/>
            <a:ext cx="2047875" cy="2047875"/>
          </a:xfrm>
          <a:prstGeom prst="rect">
            <a:avLst/>
          </a:prstGeom>
        </p:spPr>
      </p:pic>
      <p:sp>
        <p:nvSpPr>
          <p:cNvPr id="7" name="Прямоугольник 6"/>
          <p:cNvSpPr/>
          <p:nvPr/>
        </p:nvSpPr>
        <p:spPr>
          <a:xfrm>
            <a:off x="2915816" y="620688"/>
            <a:ext cx="3960440" cy="2677656"/>
          </a:xfrm>
          <a:prstGeom prst="rect">
            <a:avLst/>
          </a:prstGeom>
        </p:spPr>
        <p:txBody>
          <a:bodyPr wrap="square">
            <a:spAutoFit/>
          </a:bodyPr>
          <a:lstStyle/>
          <a:p>
            <a:r>
              <a:rPr lang="ru-RU" sz="2800" b="1" dirty="0" smtClean="0">
                <a:solidFill>
                  <a:srgbClr val="FF0000"/>
                </a:solidFill>
              </a:rPr>
              <a:t>Говорил хвастливо мел:</a:t>
            </a:r>
            <a:br>
              <a:rPr lang="ru-RU" sz="2800" b="1" dirty="0" smtClean="0">
                <a:solidFill>
                  <a:srgbClr val="FF0000"/>
                </a:solidFill>
              </a:rPr>
            </a:br>
            <a:r>
              <a:rPr lang="ru-RU" sz="2800" b="1" dirty="0" smtClean="0">
                <a:solidFill>
                  <a:srgbClr val="FF0000"/>
                </a:solidFill>
              </a:rPr>
              <a:t>- Я б не то еще сумел!</a:t>
            </a:r>
            <a:br>
              <a:rPr lang="ru-RU" sz="2800" b="1" dirty="0" smtClean="0">
                <a:solidFill>
                  <a:srgbClr val="FF0000"/>
                </a:solidFill>
              </a:rPr>
            </a:br>
            <a:r>
              <a:rPr lang="ru-RU" sz="2800" b="1" dirty="0" smtClean="0">
                <a:solidFill>
                  <a:srgbClr val="FF0000"/>
                </a:solidFill>
              </a:rPr>
              <a:t>Не прямую, не овал,-</a:t>
            </a:r>
            <a:br>
              <a:rPr lang="ru-RU" sz="2800" b="1" dirty="0" smtClean="0">
                <a:solidFill>
                  <a:srgbClr val="FF0000"/>
                </a:solidFill>
              </a:rPr>
            </a:br>
            <a:r>
              <a:rPr lang="ru-RU" sz="2800" b="1" dirty="0" smtClean="0">
                <a:solidFill>
                  <a:srgbClr val="FF0000"/>
                </a:solidFill>
              </a:rPr>
              <a:t>Я б картины рисовал!</a:t>
            </a:r>
            <a:br>
              <a:rPr lang="ru-RU" sz="2800" b="1" dirty="0" smtClean="0">
                <a:solidFill>
                  <a:srgbClr val="FF0000"/>
                </a:solidFill>
              </a:rPr>
            </a:b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Содержимое 3" descr="_IGP7318.jpg"/>
          <p:cNvPicPr>
            <a:picLocks noGrp="1" noChangeAspect="1"/>
          </p:cNvPicPr>
          <p:nvPr>
            <p:ph idx="1"/>
          </p:nvPr>
        </p:nvPicPr>
        <p:blipFill>
          <a:blip r:embed="rId2" cstate="print"/>
          <a:stretch>
            <a:fillRect/>
          </a:stretch>
        </p:blipFill>
        <p:spPr>
          <a:xfrm>
            <a:off x="755576" y="476672"/>
            <a:ext cx="2520280" cy="3804197"/>
          </a:xfrm>
        </p:spPr>
      </p:pic>
      <p:graphicFrame>
        <p:nvGraphicFramePr>
          <p:cNvPr id="6" name="Схема 5"/>
          <p:cNvGraphicFramePr/>
          <p:nvPr/>
        </p:nvGraphicFramePr>
        <p:xfrm>
          <a:off x="457200" y="4437112"/>
          <a:ext cx="82296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_IGP7321.jpg"/>
          <p:cNvPicPr>
            <a:picLocks noChangeAspect="1"/>
          </p:cNvPicPr>
          <p:nvPr/>
        </p:nvPicPr>
        <p:blipFill>
          <a:blip r:embed="rId8" cstate="print"/>
          <a:stretch>
            <a:fillRect/>
          </a:stretch>
        </p:blipFill>
        <p:spPr>
          <a:xfrm>
            <a:off x="6156176" y="692696"/>
            <a:ext cx="2385265" cy="3600400"/>
          </a:xfrm>
          <a:prstGeom prst="rect">
            <a:avLst/>
          </a:prstGeom>
        </p:spPr>
      </p:pic>
      <p:pic>
        <p:nvPicPr>
          <p:cNvPr id="7" name="Рисунок 6" descr="16204279b8b4983b7cd6089d13403861.gif"/>
          <p:cNvPicPr>
            <a:picLocks noChangeAspect="1"/>
          </p:cNvPicPr>
          <p:nvPr/>
        </p:nvPicPr>
        <p:blipFill>
          <a:blip r:embed="rId9" cstate="print"/>
          <a:stretch>
            <a:fillRect/>
          </a:stretch>
        </p:blipFill>
        <p:spPr>
          <a:xfrm>
            <a:off x="2627784" y="260648"/>
            <a:ext cx="3744416" cy="37444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4" name="Рисунок 3" descr="16204279b8b4983b7cd6089d13403861.gif"/>
          <p:cNvPicPr>
            <a:picLocks noChangeAspect="1"/>
          </p:cNvPicPr>
          <p:nvPr/>
        </p:nvPicPr>
        <p:blipFill>
          <a:blip r:embed="rId3" cstate="print"/>
          <a:stretch>
            <a:fillRect/>
          </a:stretch>
        </p:blipFill>
        <p:spPr>
          <a:xfrm>
            <a:off x="6732240" y="188640"/>
            <a:ext cx="2047875" cy="2047875"/>
          </a:xfrm>
          <a:prstGeom prst="rect">
            <a:avLst/>
          </a:prstGeom>
        </p:spPr>
      </p:pic>
      <p:sp>
        <p:nvSpPr>
          <p:cNvPr id="3" name="Содержимое 2"/>
          <p:cNvSpPr>
            <a:spLocks noGrp="1"/>
          </p:cNvSpPr>
          <p:nvPr>
            <p:ph idx="1"/>
          </p:nvPr>
        </p:nvSpPr>
        <p:spPr>
          <a:xfrm>
            <a:off x="611560" y="1268760"/>
            <a:ext cx="8013576" cy="4752528"/>
          </a:xfrm>
        </p:spPr>
        <p:txBody>
          <a:bodyPr>
            <a:normAutofit lnSpcReduction="10000"/>
          </a:bodyPr>
          <a:lstStyle/>
          <a:p>
            <a:r>
              <a:rPr lang="ru-RU" b="1" dirty="0" smtClean="0">
                <a:solidFill>
                  <a:srgbClr val="FFFF00"/>
                </a:solidFill>
              </a:rPr>
              <a:t>С наступлением теплых деньков дети много времени проводят на свежем воздухе. Мелки для рисования на асфальте это такой же непременный атрибут летних игр на улице, как, например, ведерко, лопатка, формочки для куличиков и мыльные пузыри.</a:t>
            </a:r>
          </a:p>
          <a:p>
            <a:r>
              <a:rPr lang="ru-RU" b="1" dirty="0" smtClean="0">
                <a:solidFill>
                  <a:srgbClr val="FFFF00"/>
                </a:solidFill>
              </a:rPr>
              <a:t> В нашем детском саду </a:t>
            </a:r>
            <a:r>
              <a:rPr lang="ru-RU" b="1" dirty="0" err="1" smtClean="0">
                <a:solidFill>
                  <a:srgbClr val="FFFF00"/>
                </a:solidFill>
              </a:rPr>
              <a:t>прошлёл</a:t>
            </a:r>
            <a:r>
              <a:rPr lang="ru-RU" b="1" dirty="0" smtClean="0">
                <a:solidFill>
                  <a:srgbClr val="FFFF00"/>
                </a:solidFill>
              </a:rPr>
              <a:t> день рисунка на асфальте </a:t>
            </a:r>
          </a:p>
          <a:p>
            <a:r>
              <a:rPr lang="ru-RU" b="1" dirty="0" smtClean="0">
                <a:solidFill>
                  <a:srgbClr val="FFFF00"/>
                </a:solidFill>
              </a:rPr>
              <a:t>« Сделаем мир ярче»</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Содержимое 3" descr="_IGP7311.jpg"/>
          <p:cNvPicPr>
            <a:picLocks noGrp="1" noChangeAspect="1"/>
          </p:cNvPicPr>
          <p:nvPr>
            <p:ph idx="1"/>
          </p:nvPr>
        </p:nvPicPr>
        <p:blipFill>
          <a:blip r:embed="rId2" cstate="print"/>
          <a:stretch>
            <a:fillRect/>
          </a:stretch>
        </p:blipFill>
        <p:spPr>
          <a:xfrm>
            <a:off x="323528" y="404664"/>
            <a:ext cx="4091041"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_IGP7312.jpg"/>
          <p:cNvPicPr>
            <a:picLocks noChangeAspect="1"/>
          </p:cNvPicPr>
          <p:nvPr/>
        </p:nvPicPr>
        <p:blipFill>
          <a:blip r:embed="rId3" cstate="print"/>
          <a:stretch>
            <a:fillRect/>
          </a:stretch>
        </p:blipFill>
        <p:spPr>
          <a:xfrm>
            <a:off x="5292080" y="476672"/>
            <a:ext cx="3415928" cy="22630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_IGP7308.jpg"/>
          <p:cNvPicPr>
            <a:picLocks noChangeAspect="1"/>
          </p:cNvPicPr>
          <p:nvPr/>
        </p:nvPicPr>
        <p:blipFill>
          <a:blip r:embed="rId4" cstate="print"/>
          <a:stretch>
            <a:fillRect/>
          </a:stretch>
        </p:blipFill>
        <p:spPr>
          <a:xfrm>
            <a:off x="251520" y="3068960"/>
            <a:ext cx="4130270"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_IGP7310.jpg"/>
          <p:cNvPicPr>
            <a:picLocks noChangeAspect="1"/>
          </p:cNvPicPr>
          <p:nvPr/>
        </p:nvPicPr>
        <p:blipFill>
          <a:blip r:embed="rId5" cstate="print"/>
          <a:stretch>
            <a:fillRect/>
          </a:stretch>
        </p:blipFill>
        <p:spPr>
          <a:xfrm>
            <a:off x="5292080" y="3356992"/>
            <a:ext cx="3558585" cy="23575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Рисунок 8" descr="_IGP7348.jpg"/>
          <p:cNvPicPr>
            <a:picLocks noChangeAspect="1"/>
          </p:cNvPicPr>
          <p:nvPr/>
        </p:nvPicPr>
        <p:blipFill>
          <a:blip r:embed="rId6" cstate="print"/>
          <a:stretch>
            <a:fillRect/>
          </a:stretch>
        </p:blipFill>
        <p:spPr>
          <a:xfrm>
            <a:off x="3347864" y="2276872"/>
            <a:ext cx="2304256" cy="1526196"/>
          </a:xfrm>
          <a:prstGeom prst="flowChartDisplay">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Содержимое 3" descr="_IGP7341.jpg"/>
          <p:cNvPicPr>
            <a:picLocks noGrp="1" noChangeAspect="1"/>
          </p:cNvPicPr>
          <p:nvPr>
            <p:ph idx="1"/>
          </p:nvPr>
        </p:nvPicPr>
        <p:blipFill>
          <a:blip r:embed="rId2" cstate="print"/>
          <a:stretch>
            <a:fillRect/>
          </a:stretch>
        </p:blipFill>
        <p:spPr>
          <a:xfrm>
            <a:off x="1475656" y="548680"/>
            <a:ext cx="2448272" cy="3695506"/>
          </a:xfrm>
        </p:spPr>
      </p:pic>
      <p:sp>
        <p:nvSpPr>
          <p:cNvPr id="5" name="Прямоугольник 4"/>
          <p:cNvSpPr/>
          <p:nvPr/>
        </p:nvSpPr>
        <p:spPr>
          <a:xfrm>
            <a:off x="4355976" y="1988840"/>
            <a:ext cx="3384376" cy="4524315"/>
          </a:xfrm>
          <a:prstGeom prst="rect">
            <a:avLst/>
          </a:prstGeom>
        </p:spPr>
        <p:txBody>
          <a:bodyPr wrap="square">
            <a:spAutoFit/>
          </a:bodyPr>
          <a:lstStyle/>
          <a:p>
            <a:r>
              <a:rPr lang="ru-RU" sz="2400" b="1" dirty="0" smtClean="0">
                <a:solidFill>
                  <a:srgbClr val="FF0000"/>
                </a:solidFill>
              </a:rPr>
              <a:t>Рисуют дети на асфальте,</a:t>
            </a:r>
            <a:br>
              <a:rPr lang="ru-RU" sz="2400" b="1" dirty="0" smtClean="0">
                <a:solidFill>
                  <a:srgbClr val="FF0000"/>
                </a:solidFill>
              </a:rPr>
            </a:br>
            <a:r>
              <a:rPr lang="ru-RU" sz="2400" b="1" dirty="0" smtClean="0">
                <a:solidFill>
                  <a:srgbClr val="FF0000"/>
                </a:solidFill>
              </a:rPr>
              <a:t>Цветных мелков цветной полет,</a:t>
            </a:r>
            <a:br>
              <a:rPr lang="ru-RU" sz="2400" b="1" dirty="0" smtClean="0">
                <a:solidFill>
                  <a:srgbClr val="FF0000"/>
                </a:solidFill>
              </a:rPr>
            </a:br>
            <a:r>
              <a:rPr lang="ru-RU" sz="2400" b="1" dirty="0" smtClean="0">
                <a:solidFill>
                  <a:srgbClr val="FF0000"/>
                </a:solidFill>
              </a:rPr>
              <a:t>На голубом ковре из неба</a:t>
            </a:r>
            <a:br>
              <a:rPr lang="ru-RU" sz="2400" b="1" dirty="0" smtClean="0">
                <a:solidFill>
                  <a:srgbClr val="FF0000"/>
                </a:solidFill>
              </a:rPr>
            </a:br>
            <a:r>
              <a:rPr lang="ru-RU" sz="2400" b="1" dirty="0" smtClean="0">
                <a:solidFill>
                  <a:srgbClr val="FF0000"/>
                </a:solidFill>
              </a:rPr>
              <a:t>Летит веселый вертолет.</a:t>
            </a:r>
            <a:br>
              <a:rPr lang="ru-RU" sz="2400" b="1" dirty="0" smtClean="0">
                <a:solidFill>
                  <a:srgbClr val="FF0000"/>
                </a:solidFill>
              </a:rPr>
            </a:br>
            <a:r>
              <a:rPr lang="ru-RU" sz="2400" b="1" dirty="0" smtClean="0">
                <a:solidFill>
                  <a:srgbClr val="FF0000"/>
                </a:solidFill>
              </a:rPr>
              <a:t>Как солнце желтое ладони</a:t>
            </a:r>
            <a:br>
              <a:rPr lang="ru-RU" sz="2400" b="1" dirty="0" smtClean="0">
                <a:solidFill>
                  <a:srgbClr val="FF0000"/>
                </a:solidFill>
              </a:rPr>
            </a:br>
            <a:r>
              <a:rPr lang="ru-RU" sz="2400" b="1" dirty="0" smtClean="0">
                <a:solidFill>
                  <a:srgbClr val="FF0000"/>
                </a:solidFill>
              </a:rPr>
              <a:t>Володи, сына моего,</a:t>
            </a:r>
            <a:br>
              <a:rPr lang="ru-RU" sz="2400" b="1" dirty="0" smtClean="0">
                <a:solidFill>
                  <a:srgbClr val="FF0000"/>
                </a:solidFill>
              </a:rPr>
            </a:br>
            <a:endParaRPr lang="ru-RU" sz="2400" b="1" dirty="0">
              <a:solidFill>
                <a:srgbClr val="FF0000"/>
              </a:solidFill>
            </a:endParaRPr>
          </a:p>
        </p:txBody>
      </p:sp>
      <p:pic>
        <p:nvPicPr>
          <p:cNvPr id="6" name="Рисунок 5" descr="_IGP7435.jpg"/>
          <p:cNvPicPr>
            <a:picLocks noChangeAspect="1"/>
          </p:cNvPicPr>
          <p:nvPr/>
        </p:nvPicPr>
        <p:blipFill>
          <a:blip r:embed="rId3" cstate="print"/>
          <a:stretch>
            <a:fillRect/>
          </a:stretch>
        </p:blipFill>
        <p:spPr>
          <a:xfrm>
            <a:off x="179512" y="4365104"/>
            <a:ext cx="3415928" cy="2263052"/>
          </a:xfrm>
          <a:prstGeom prst="rect">
            <a:avLst/>
          </a:prstGeom>
        </p:spPr>
      </p:pic>
      <p:pic>
        <p:nvPicPr>
          <p:cNvPr id="7" name="Рисунок 6" descr="_IGP7356.jpg"/>
          <p:cNvPicPr>
            <a:picLocks noChangeAspect="1"/>
          </p:cNvPicPr>
          <p:nvPr/>
        </p:nvPicPr>
        <p:blipFill>
          <a:blip r:embed="rId4" cstate="print"/>
          <a:stretch>
            <a:fillRect/>
          </a:stretch>
        </p:blipFill>
        <p:spPr>
          <a:xfrm>
            <a:off x="6012160" y="188640"/>
            <a:ext cx="2834429" cy="1877809"/>
          </a:xfrm>
          <a:prstGeom prst="rect">
            <a:avLst/>
          </a:prstGeom>
        </p:spPr>
      </p:pic>
      <p:pic>
        <p:nvPicPr>
          <p:cNvPr id="8" name="Рисунок 7" descr="16204279b8b4983b7cd6089d13403861.gif"/>
          <p:cNvPicPr>
            <a:picLocks noChangeAspect="1"/>
          </p:cNvPicPr>
          <p:nvPr/>
        </p:nvPicPr>
        <p:blipFill>
          <a:blip r:embed="rId5" cstate="print"/>
          <a:stretch>
            <a:fillRect/>
          </a:stretch>
        </p:blipFill>
        <p:spPr>
          <a:xfrm>
            <a:off x="251520" y="260648"/>
            <a:ext cx="2047875" cy="20478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Рисунок 5" descr="16204279b8b4983b7cd6089d13403861.gif"/>
          <p:cNvPicPr>
            <a:picLocks noChangeAspect="1"/>
          </p:cNvPicPr>
          <p:nvPr/>
        </p:nvPicPr>
        <p:blipFill>
          <a:blip r:embed="rId2" cstate="print"/>
          <a:stretch>
            <a:fillRect/>
          </a:stretch>
        </p:blipFill>
        <p:spPr>
          <a:xfrm>
            <a:off x="179512" y="332656"/>
            <a:ext cx="2047875" cy="2047875"/>
          </a:xfrm>
          <a:prstGeom prst="rect">
            <a:avLst/>
          </a:prstGeom>
        </p:spPr>
      </p:pic>
      <p:pic>
        <p:nvPicPr>
          <p:cNvPr id="5" name="Рисунок 4" descr="_IGP7420.jpg"/>
          <p:cNvPicPr>
            <a:picLocks noChangeAspect="1"/>
          </p:cNvPicPr>
          <p:nvPr/>
        </p:nvPicPr>
        <p:blipFill>
          <a:blip r:embed="rId3" cstate="print"/>
          <a:stretch>
            <a:fillRect/>
          </a:stretch>
        </p:blipFill>
        <p:spPr>
          <a:xfrm>
            <a:off x="4644008" y="3861048"/>
            <a:ext cx="4131283" cy="2736304"/>
          </a:xfrm>
          <a:prstGeom prst="rect">
            <a:avLst/>
          </a:prstGeom>
        </p:spPr>
      </p:pic>
      <p:pic>
        <p:nvPicPr>
          <p:cNvPr id="4" name="Рисунок 3" descr="_IGP7429.jpg"/>
          <p:cNvPicPr>
            <a:picLocks noChangeAspect="1"/>
          </p:cNvPicPr>
          <p:nvPr/>
        </p:nvPicPr>
        <p:blipFill>
          <a:blip r:embed="rId4" cstate="print"/>
          <a:stretch>
            <a:fillRect/>
          </a:stretch>
        </p:blipFill>
        <p:spPr>
          <a:xfrm>
            <a:off x="4572000" y="188640"/>
            <a:ext cx="4320783" cy="2862519"/>
          </a:xfrm>
          <a:prstGeom prst="rect">
            <a:avLst/>
          </a:prstGeom>
        </p:spPr>
      </p:pic>
      <p:sp>
        <p:nvSpPr>
          <p:cNvPr id="3" name="Содержимое 2"/>
          <p:cNvSpPr>
            <a:spLocks noGrp="1"/>
          </p:cNvSpPr>
          <p:nvPr>
            <p:ph idx="1"/>
          </p:nvPr>
        </p:nvSpPr>
        <p:spPr>
          <a:xfrm>
            <a:off x="179512" y="1628800"/>
            <a:ext cx="8507288" cy="4497363"/>
          </a:xfrm>
        </p:spPr>
        <p:txBody>
          <a:bodyPr>
            <a:normAutofit fontScale="92500" lnSpcReduction="20000"/>
          </a:bodyPr>
          <a:lstStyle/>
          <a:p>
            <a:r>
              <a:rPr lang="ru-RU" b="1" dirty="0" smtClean="0">
                <a:solidFill>
                  <a:srgbClr val="FF0000"/>
                </a:solidFill>
              </a:rPr>
              <a:t>Рисует он жирафу маму</a:t>
            </a:r>
            <a:br>
              <a:rPr lang="ru-RU" b="1" dirty="0" smtClean="0">
                <a:solidFill>
                  <a:srgbClr val="FF0000"/>
                </a:solidFill>
              </a:rPr>
            </a:br>
            <a:r>
              <a:rPr lang="ru-RU" b="1" dirty="0" smtClean="0">
                <a:solidFill>
                  <a:srgbClr val="FF0000"/>
                </a:solidFill>
              </a:rPr>
              <a:t>Для </a:t>
            </a:r>
            <a:r>
              <a:rPr lang="ru-RU" b="1" dirty="0" err="1" smtClean="0">
                <a:solidFill>
                  <a:srgbClr val="FF0000"/>
                </a:solidFill>
              </a:rPr>
              <a:t>жирафенка</a:t>
            </a:r>
            <a:r>
              <a:rPr lang="ru-RU" b="1" dirty="0" smtClean="0">
                <a:solidFill>
                  <a:srgbClr val="FF0000"/>
                </a:solidFill>
              </a:rPr>
              <a:t> своего.</a:t>
            </a:r>
            <a:br>
              <a:rPr lang="ru-RU" b="1" dirty="0" smtClean="0">
                <a:solidFill>
                  <a:srgbClr val="FF0000"/>
                </a:solidFill>
              </a:rPr>
            </a:br>
            <a:r>
              <a:rPr lang="ru-RU" b="1" dirty="0" smtClean="0">
                <a:solidFill>
                  <a:srgbClr val="FF0000"/>
                </a:solidFill>
              </a:rPr>
              <a:t>Рисует девочка-соседка</a:t>
            </a:r>
            <a:br>
              <a:rPr lang="ru-RU" b="1" dirty="0" smtClean="0">
                <a:solidFill>
                  <a:srgbClr val="FF0000"/>
                </a:solidFill>
              </a:rPr>
            </a:br>
            <a:r>
              <a:rPr lang="ru-RU" b="1" dirty="0" smtClean="0">
                <a:solidFill>
                  <a:srgbClr val="FF0000"/>
                </a:solidFill>
              </a:rPr>
              <a:t>На небе радугу-дугу,</a:t>
            </a:r>
            <a:br>
              <a:rPr lang="ru-RU" b="1" dirty="0" smtClean="0">
                <a:solidFill>
                  <a:srgbClr val="FF0000"/>
                </a:solidFill>
              </a:rPr>
            </a:br>
            <a:r>
              <a:rPr lang="ru-RU" b="1" dirty="0" smtClean="0">
                <a:solidFill>
                  <a:srgbClr val="FF0000"/>
                </a:solidFill>
              </a:rPr>
              <a:t>Рисуют те, рисуют эти</a:t>
            </a:r>
            <a:br>
              <a:rPr lang="ru-RU" b="1" dirty="0" smtClean="0">
                <a:solidFill>
                  <a:srgbClr val="FF0000"/>
                </a:solidFill>
              </a:rPr>
            </a:br>
            <a:r>
              <a:rPr lang="ru-RU" b="1" dirty="0" smtClean="0">
                <a:solidFill>
                  <a:srgbClr val="FF0000"/>
                </a:solidFill>
              </a:rPr>
              <a:t>Ворону белую в саду.</a:t>
            </a:r>
            <a:br>
              <a:rPr lang="ru-RU" b="1" dirty="0" smtClean="0">
                <a:solidFill>
                  <a:srgbClr val="FF0000"/>
                </a:solidFill>
              </a:rPr>
            </a:br>
            <a:r>
              <a:rPr lang="ru-RU" b="1" dirty="0" smtClean="0">
                <a:solidFill>
                  <a:srgbClr val="FF0000"/>
                </a:solidFill>
              </a:rPr>
              <a:t>Рисуют сказку, и планету,</a:t>
            </a:r>
            <a:br>
              <a:rPr lang="ru-RU" b="1" dirty="0" smtClean="0">
                <a:solidFill>
                  <a:srgbClr val="FF0000"/>
                </a:solidFill>
              </a:rPr>
            </a:br>
            <a:r>
              <a:rPr lang="ru-RU" b="1" dirty="0" smtClean="0">
                <a:solidFill>
                  <a:srgbClr val="FF0000"/>
                </a:solidFill>
              </a:rPr>
              <a:t>Рисуют мать, рисуют сны,</a:t>
            </a:r>
            <a:br>
              <a:rPr lang="ru-RU" b="1" dirty="0" smtClean="0">
                <a:solidFill>
                  <a:srgbClr val="FF0000"/>
                </a:solidFill>
              </a:rPr>
            </a:br>
            <a:r>
              <a:rPr lang="ru-RU" b="1" dirty="0" smtClean="0">
                <a:solidFill>
                  <a:srgbClr val="FF0000"/>
                </a:solidFill>
              </a:rPr>
              <a:t>Рисуют, как фонтан пускают</a:t>
            </a:r>
            <a:br>
              <a:rPr lang="ru-RU" b="1" dirty="0" smtClean="0">
                <a:solidFill>
                  <a:srgbClr val="FF0000"/>
                </a:solidFill>
              </a:rPr>
            </a:br>
            <a:r>
              <a:rPr lang="ru-RU" b="1" dirty="0" smtClean="0">
                <a:solidFill>
                  <a:srgbClr val="FF0000"/>
                </a:solidFill>
              </a:rPr>
              <a:t>В воде огромные киты.</a:t>
            </a:r>
            <a:br>
              <a:rPr lang="ru-RU" b="1" dirty="0" smtClean="0">
                <a:solidFill>
                  <a:srgbClr val="FF0000"/>
                </a:solidFill>
              </a:rPr>
            </a:br>
            <a:endParaRPr lang="ru-RU"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 name="Рисунок 6" descr="16204279b8b4983b7cd6089d13403861.gif"/>
          <p:cNvPicPr>
            <a:picLocks noChangeAspect="1"/>
          </p:cNvPicPr>
          <p:nvPr/>
        </p:nvPicPr>
        <p:blipFill>
          <a:blip r:embed="rId2" cstate="print"/>
          <a:stretch>
            <a:fillRect/>
          </a:stretch>
        </p:blipFill>
        <p:spPr>
          <a:xfrm>
            <a:off x="179512" y="0"/>
            <a:ext cx="2592288" cy="2592288"/>
          </a:xfrm>
          <a:prstGeom prst="rect">
            <a:avLst/>
          </a:prstGeom>
        </p:spPr>
      </p:pic>
      <p:pic>
        <p:nvPicPr>
          <p:cNvPr id="6" name="Рисунок 5" descr="1358268586_248859.jpg"/>
          <p:cNvPicPr>
            <a:picLocks noChangeAspect="1"/>
          </p:cNvPicPr>
          <p:nvPr/>
        </p:nvPicPr>
        <p:blipFill>
          <a:blip r:embed="rId3" cstate="print"/>
          <a:stretch>
            <a:fillRect/>
          </a:stretch>
        </p:blipFill>
        <p:spPr>
          <a:xfrm rot="18098103">
            <a:off x="5774455" y="3983383"/>
            <a:ext cx="1800200" cy="1800200"/>
          </a:xfrm>
          <a:prstGeom prst="ellipse">
            <a:avLst/>
          </a:prstGeom>
          <a:ln>
            <a:noFill/>
          </a:ln>
          <a:effectLst>
            <a:softEdge rad="112500"/>
          </a:effectLst>
        </p:spPr>
      </p:pic>
      <p:sp>
        <p:nvSpPr>
          <p:cNvPr id="3" name="Содержимое 2"/>
          <p:cNvSpPr>
            <a:spLocks noGrp="1"/>
          </p:cNvSpPr>
          <p:nvPr>
            <p:ph idx="1"/>
          </p:nvPr>
        </p:nvSpPr>
        <p:spPr/>
        <p:txBody>
          <a:bodyPr>
            <a:normAutofit fontScale="92500" lnSpcReduction="20000"/>
          </a:bodyPr>
          <a:lstStyle/>
          <a:p>
            <a:r>
              <a:rPr lang="ru-RU" b="1" dirty="0" smtClean="0">
                <a:solidFill>
                  <a:srgbClr val="FF0000"/>
                </a:solidFill>
              </a:rPr>
              <a:t>Рисует Женька крокодила,</a:t>
            </a:r>
            <a:br>
              <a:rPr lang="ru-RU" b="1" dirty="0" smtClean="0">
                <a:solidFill>
                  <a:srgbClr val="FF0000"/>
                </a:solidFill>
              </a:rPr>
            </a:br>
            <a:r>
              <a:rPr lang="ru-RU" b="1" dirty="0" smtClean="0">
                <a:solidFill>
                  <a:srgbClr val="FF0000"/>
                </a:solidFill>
              </a:rPr>
              <a:t>Рисует Маша какаду,</a:t>
            </a:r>
            <a:br>
              <a:rPr lang="ru-RU" b="1" dirty="0" smtClean="0">
                <a:solidFill>
                  <a:srgbClr val="FF0000"/>
                </a:solidFill>
              </a:rPr>
            </a:br>
            <a:r>
              <a:rPr lang="ru-RU" b="1" dirty="0" smtClean="0">
                <a:solidFill>
                  <a:srgbClr val="FF0000"/>
                </a:solidFill>
              </a:rPr>
              <a:t>Рисует Леша пилигримов,</a:t>
            </a:r>
            <a:br>
              <a:rPr lang="ru-RU" b="1" dirty="0" smtClean="0">
                <a:solidFill>
                  <a:srgbClr val="FF0000"/>
                </a:solidFill>
              </a:rPr>
            </a:br>
            <a:r>
              <a:rPr lang="ru-RU" b="1" dirty="0" smtClean="0">
                <a:solidFill>
                  <a:srgbClr val="FF0000"/>
                </a:solidFill>
              </a:rPr>
              <a:t>Максим рисует паспарту.</a:t>
            </a:r>
            <a:br>
              <a:rPr lang="ru-RU" b="1" dirty="0" smtClean="0">
                <a:solidFill>
                  <a:srgbClr val="FF0000"/>
                </a:solidFill>
              </a:rPr>
            </a:br>
            <a:r>
              <a:rPr lang="ru-RU" b="1" dirty="0" smtClean="0">
                <a:solidFill>
                  <a:srgbClr val="FF0000"/>
                </a:solidFill>
              </a:rPr>
              <a:t>Они рисует все, что видят,</a:t>
            </a:r>
            <a:br>
              <a:rPr lang="ru-RU" b="1" dirty="0" smtClean="0">
                <a:solidFill>
                  <a:srgbClr val="FF0000"/>
                </a:solidFill>
              </a:rPr>
            </a:br>
            <a:r>
              <a:rPr lang="ru-RU" b="1" dirty="0" smtClean="0">
                <a:solidFill>
                  <a:srgbClr val="FF0000"/>
                </a:solidFill>
              </a:rPr>
              <a:t>Они рисуют от души,</a:t>
            </a:r>
            <a:br>
              <a:rPr lang="ru-RU" b="1" dirty="0" smtClean="0">
                <a:solidFill>
                  <a:srgbClr val="FF0000"/>
                </a:solidFill>
              </a:rPr>
            </a:br>
            <a:r>
              <a:rPr lang="ru-RU" b="1" dirty="0" smtClean="0">
                <a:solidFill>
                  <a:srgbClr val="FF0000"/>
                </a:solidFill>
              </a:rPr>
              <a:t>Они рисуют и смеются</a:t>
            </a:r>
            <a:br>
              <a:rPr lang="ru-RU" b="1" dirty="0" smtClean="0">
                <a:solidFill>
                  <a:srgbClr val="FF0000"/>
                </a:solidFill>
              </a:rPr>
            </a:br>
            <a:r>
              <a:rPr lang="ru-RU" b="1" dirty="0" smtClean="0">
                <a:solidFill>
                  <a:srgbClr val="FF0000"/>
                </a:solidFill>
              </a:rPr>
              <a:t>Мелки в руках – карандаши.</a:t>
            </a:r>
            <a:br>
              <a:rPr lang="ru-RU" b="1" dirty="0" smtClean="0">
                <a:solidFill>
                  <a:srgbClr val="FF0000"/>
                </a:solidFill>
              </a:rPr>
            </a:br>
            <a:r>
              <a:rPr lang="ru-RU" b="1" dirty="0" smtClean="0">
                <a:solidFill>
                  <a:srgbClr val="FF0000"/>
                </a:solidFill>
              </a:rPr>
              <a:t>Рисуют дети на асфальте,</a:t>
            </a:r>
            <a:br>
              <a:rPr lang="ru-RU" b="1" dirty="0" smtClean="0">
                <a:solidFill>
                  <a:srgbClr val="FF0000"/>
                </a:solidFill>
              </a:rPr>
            </a:br>
            <a:r>
              <a:rPr lang="ru-RU" b="1" dirty="0" smtClean="0">
                <a:solidFill>
                  <a:srgbClr val="FF0000"/>
                </a:solidFill>
              </a:rPr>
              <a:t>В веселых гаммах  хороша,</a:t>
            </a:r>
            <a:br>
              <a:rPr lang="ru-RU" b="1" dirty="0" smtClean="0">
                <a:solidFill>
                  <a:srgbClr val="FF0000"/>
                </a:solidFill>
              </a:rPr>
            </a:br>
            <a:r>
              <a:rPr lang="ru-RU" b="1" dirty="0" smtClean="0">
                <a:solidFill>
                  <a:srgbClr val="FF0000"/>
                </a:solidFill>
              </a:rPr>
              <a:t>Еще не выросшая в мире</a:t>
            </a:r>
            <a:br>
              <a:rPr lang="ru-RU" b="1" dirty="0" smtClean="0">
                <a:solidFill>
                  <a:srgbClr val="FF0000"/>
                </a:solidFill>
              </a:rPr>
            </a:br>
            <a:r>
              <a:rPr lang="ru-RU" b="1" dirty="0" smtClean="0">
                <a:solidFill>
                  <a:srgbClr val="FF0000"/>
                </a:solidFill>
              </a:rPr>
              <a:t>Ребенка нежная душа.</a:t>
            </a:r>
          </a:p>
          <a:p>
            <a:endParaRPr lang="ru-RU" dirty="0"/>
          </a:p>
        </p:txBody>
      </p:sp>
      <p:pic>
        <p:nvPicPr>
          <p:cNvPr id="4" name="Рисунок 3" descr="_IGP7395.jpg"/>
          <p:cNvPicPr>
            <a:picLocks noChangeAspect="1"/>
          </p:cNvPicPr>
          <p:nvPr/>
        </p:nvPicPr>
        <p:blipFill>
          <a:blip r:embed="rId4" cstate="print"/>
          <a:stretch>
            <a:fillRect/>
          </a:stretch>
        </p:blipFill>
        <p:spPr>
          <a:xfrm>
            <a:off x="6084168" y="0"/>
            <a:ext cx="2862318" cy="4320480"/>
          </a:xfrm>
          <a:prstGeom prst="rect">
            <a:avLst/>
          </a:prstGeom>
        </p:spPr>
      </p:pic>
      <p:pic>
        <p:nvPicPr>
          <p:cNvPr id="5" name="Рисунок 4" descr="_IGP7320.jpg"/>
          <p:cNvPicPr>
            <a:picLocks noChangeAspect="1"/>
          </p:cNvPicPr>
          <p:nvPr/>
        </p:nvPicPr>
        <p:blipFill>
          <a:blip r:embed="rId5" cstate="print"/>
          <a:stretch>
            <a:fillRect/>
          </a:stretch>
        </p:blipFill>
        <p:spPr>
          <a:xfrm>
            <a:off x="7380312" y="4149080"/>
            <a:ext cx="1542247" cy="23279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Рисунок 7" descr="16204279b8b4983b7cd6089d13403861.gif"/>
          <p:cNvPicPr>
            <a:picLocks noChangeAspect="1"/>
          </p:cNvPicPr>
          <p:nvPr/>
        </p:nvPicPr>
        <p:blipFill>
          <a:blip r:embed="rId2" cstate="print"/>
          <a:stretch>
            <a:fillRect/>
          </a:stretch>
        </p:blipFill>
        <p:spPr>
          <a:xfrm>
            <a:off x="6876256" y="188640"/>
            <a:ext cx="2047875" cy="2047875"/>
          </a:xfrm>
          <a:prstGeom prst="rect">
            <a:avLst/>
          </a:prstGeom>
        </p:spPr>
      </p:pic>
      <p:pic>
        <p:nvPicPr>
          <p:cNvPr id="7" name="Рисунок 6" descr="chalk.jpg"/>
          <p:cNvPicPr>
            <a:picLocks noChangeAspect="1"/>
          </p:cNvPicPr>
          <p:nvPr/>
        </p:nvPicPr>
        <p:blipFill>
          <a:blip r:embed="rId3" cstate="print"/>
          <a:stretch>
            <a:fillRect/>
          </a:stretch>
        </p:blipFill>
        <p:spPr>
          <a:xfrm rot="18303814">
            <a:off x="5687002" y="3734122"/>
            <a:ext cx="2663957" cy="1997968"/>
          </a:xfrm>
          <a:prstGeom prst="rect">
            <a:avLst/>
          </a:prstGeom>
        </p:spPr>
      </p:pic>
      <p:pic>
        <p:nvPicPr>
          <p:cNvPr id="6" name="Рисунок 5" descr="_IGP7331.jpg"/>
          <p:cNvPicPr>
            <a:picLocks noChangeAspect="1"/>
          </p:cNvPicPr>
          <p:nvPr/>
        </p:nvPicPr>
        <p:blipFill>
          <a:blip r:embed="rId4" cstate="print"/>
          <a:stretch>
            <a:fillRect/>
          </a:stretch>
        </p:blipFill>
        <p:spPr>
          <a:xfrm>
            <a:off x="3635896" y="3284984"/>
            <a:ext cx="2088232" cy="3152048"/>
          </a:xfrm>
          <a:prstGeom prst="rect">
            <a:avLst/>
          </a:prstGeom>
        </p:spPr>
      </p:pic>
      <p:pic>
        <p:nvPicPr>
          <p:cNvPr id="4" name="Содержимое 3" descr="_IGP7357.jpg"/>
          <p:cNvPicPr>
            <a:picLocks noGrp="1" noChangeAspect="1"/>
          </p:cNvPicPr>
          <p:nvPr>
            <p:ph idx="1"/>
          </p:nvPr>
        </p:nvPicPr>
        <p:blipFill>
          <a:blip r:embed="rId5" cstate="print"/>
          <a:stretch>
            <a:fillRect/>
          </a:stretch>
        </p:blipFill>
        <p:spPr>
          <a:xfrm>
            <a:off x="251520" y="332656"/>
            <a:ext cx="3960440" cy="3384376"/>
          </a:xfrm>
        </p:spPr>
      </p:pic>
      <p:sp>
        <p:nvSpPr>
          <p:cNvPr id="1025" name="Rectangle 1"/>
          <p:cNvSpPr>
            <a:spLocks noChangeArrowheads="1"/>
          </p:cNvSpPr>
          <p:nvPr/>
        </p:nvSpPr>
        <p:spPr bwMode="auto">
          <a:xfrm>
            <a:off x="4355976" y="1340768"/>
            <a:ext cx="9576048"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На асфальте, на асфальте,</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 альбоме и в тетради,</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Будем мелом рисовать,</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Мир в рисунках отражать!</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Содержимое 3" descr="_IGP7400.jpg"/>
          <p:cNvPicPr>
            <a:picLocks noGrp="1" noChangeAspect="1"/>
          </p:cNvPicPr>
          <p:nvPr>
            <p:ph idx="1"/>
          </p:nvPr>
        </p:nvPicPr>
        <p:blipFill>
          <a:blip r:embed="rId2" cstate="print"/>
          <a:stretch>
            <a:fillRect/>
          </a:stretch>
        </p:blipFill>
        <p:spPr>
          <a:xfrm>
            <a:off x="323528" y="620688"/>
            <a:ext cx="3369431" cy="2232248"/>
          </a:xfrm>
        </p:spPr>
      </p:pic>
      <p:pic>
        <p:nvPicPr>
          <p:cNvPr id="5" name="Рисунок 4" descr="_IGP7337.jpg"/>
          <p:cNvPicPr>
            <a:picLocks noChangeAspect="1"/>
          </p:cNvPicPr>
          <p:nvPr/>
        </p:nvPicPr>
        <p:blipFill>
          <a:blip r:embed="rId3" cstate="print"/>
          <a:stretch>
            <a:fillRect/>
          </a:stretch>
        </p:blipFill>
        <p:spPr>
          <a:xfrm>
            <a:off x="323528" y="3429000"/>
            <a:ext cx="3586814" cy="2376264"/>
          </a:xfrm>
          <a:prstGeom prst="rect">
            <a:avLst/>
          </a:prstGeom>
        </p:spPr>
      </p:pic>
      <p:pic>
        <p:nvPicPr>
          <p:cNvPr id="6" name="Рисунок 5" descr="_IGP7420.jpg"/>
          <p:cNvPicPr>
            <a:picLocks noChangeAspect="1"/>
          </p:cNvPicPr>
          <p:nvPr/>
        </p:nvPicPr>
        <p:blipFill>
          <a:blip r:embed="rId4" cstate="print"/>
          <a:stretch>
            <a:fillRect/>
          </a:stretch>
        </p:blipFill>
        <p:spPr>
          <a:xfrm>
            <a:off x="4283968" y="764704"/>
            <a:ext cx="3240360" cy="2146738"/>
          </a:xfrm>
          <a:prstGeom prst="rect">
            <a:avLst/>
          </a:prstGeom>
        </p:spPr>
      </p:pic>
      <p:pic>
        <p:nvPicPr>
          <p:cNvPr id="7" name="Рисунок 6" descr="3729_1.jpg"/>
          <p:cNvPicPr>
            <a:picLocks noChangeAspect="1"/>
          </p:cNvPicPr>
          <p:nvPr/>
        </p:nvPicPr>
        <p:blipFill>
          <a:blip r:embed="rId5" cstate="print"/>
          <a:stretch>
            <a:fillRect/>
          </a:stretch>
        </p:blipFill>
        <p:spPr>
          <a:xfrm rot="18660584">
            <a:off x="3095237" y="3104364"/>
            <a:ext cx="1224136" cy="1224136"/>
          </a:xfrm>
          <a:prstGeom prst="ellipse">
            <a:avLst/>
          </a:prstGeom>
          <a:ln>
            <a:noFill/>
          </a:ln>
          <a:effectLst>
            <a:glow rad="228600">
              <a:schemeClr val="accent3">
                <a:satMod val="175000"/>
                <a:alpha val="40000"/>
              </a:schemeClr>
            </a:glow>
            <a:softEdge rad="112500"/>
          </a:effectLst>
        </p:spPr>
      </p:pic>
      <p:sp>
        <p:nvSpPr>
          <p:cNvPr id="9" name="Прямоугольник 8"/>
          <p:cNvSpPr/>
          <p:nvPr/>
        </p:nvSpPr>
        <p:spPr>
          <a:xfrm>
            <a:off x="4499992" y="3429001"/>
            <a:ext cx="3872483" cy="1569660"/>
          </a:xfrm>
          <a:prstGeom prst="rect">
            <a:avLst/>
          </a:prstGeom>
        </p:spPr>
        <p:txBody>
          <a:bodyPr wrap="square">
            <a:spAutoFit/>
          </a:bodyPr>
          <a:lstStyle/>
          <a:p>
            <a:pPr lvl="0" fontAlgn="base">
              <a:spcBef>
                <a:spcPct val="0"/>
              </a:spcBef>
              <a:spcAft>
                <a:spcPct val="0"/>
              </a:spcAft>
            </a:pPr>
            <a:r>
              <a:rPr lang="ru-RU" sz="2400" dirty="0" smtClean="0">
                <a:solidFill>
                  <a:srgbClr val="7030A0"/>
                </a:solidFill>
                <a:latin typeface="Trebuchet MS" pitchFamily="34" charset="0"/>
                <a:ea typeface="Calibri" pitchFamily="34" charset="0"/>
                <a:cs typeface="Times New Roman" pitchFamily="18" charset="0"/>
              </a:rPr>
              <a:t>Говорил хвастливо</a:t>
            </a:r>
            <a:r>
              <a:rPr lang="ru-RU" sz="2400" dirty="0" smtClean="0">
                <a:solidFill>
                  <a:srgbClr val="7030A0"/>
                </a:solidFill>
                <a:ea typeface="Calibri" pitchFamily="34" charset="0"/>
                <a:cs typeface="Times New Roman" pitchFamily="18" charset="0"/>
              </a:rPr>
              <a:t> </a:t>
            </a:r>
            <a:r>
              <a:rPr lang="ru-RU" sz="2400" b="1" dirty="0" smtClean="0">
                <a:solidFill>
                  <a:srgbClr val="7030A0"/>
                </a:solidFill>
                <a:latin typeface="Trebuchet MS" pitchFamily="34" charset="0"/>
                <a:ea typeface="Calibri" pitchFamily="34" charset="0"/>
                <a:cs typeface="Times New Roman" pitchFamily="18" charset="0"/>
              </a:rPr>
              <a:t>мел</a:t>
            </a:r>
            <a:r>
              <a:rPr lang="ru-RU" sz="2400" dirty="0" smtClean="0">
                <a:solidFill>
                  <a:srgbClr val="7030A0"/>
                </a:solidFill>
                <a:latin typeface="Trebuchet MS" pitchFamily="34" charset="0"/>
                <a:ea typeface="Calibri" pitchFamily="34" charset="0"/>
                <a:cs typeface="Times New Roman" pitchFamily="18" charset="0"/>
              </a:rPr>
              <a:t>:</a:t>
            </a:r>
            <a:br>
              <a:rPr lang="ru-RU" sz="2400" dirty="0" smtClean="0">
                <a:solidFill>
                  <a:srgbClr val="7030A0"/>
                </a:solidFill>
                <a:latin typeface="Trebuchet MS" pitchFamily="34" charset="0"/>
                <a:ea typeface="Calibri" pitchFamily="34" charset="0"/>
                <a:cs typeface="Times New Roman" pitchFamily="18" charset="0"/>
              </a:rPr>
            </a:br>
            <a:r>
              <a:rPr lang="ru-RU" sz="2400" dirty="0" smtClean="0">
                <a:solidFill>
                  <a:srgbClr val="7030A0"/>
                </a:solidFill>
                <a:latin typeface="Trebuchet MS" pitchFamily="34" charset="0"/>
                <a:ea typeface="Calibri" pitchFamily="34" charset="0"/>
                <a:cs typeface="Times New Roman" pitchFamily="18" charset="0"/>
              </a:rPr>
              <a:t>- Я б не то еще сумел!</a:t>
            </a:r>
            <a:br>
              <a:rPr lang="ru-RU" sz="2400" dirty="0" smtClean="0">
                <a:solidFill>
                  <a:srgbClr val="7030A0"/>
                </a:solidFill>
                <a:latin typeface="Trebuchet MS" pitchFamily="34" charset="0"/>
                <a:ea typeface="Calibri" pitchFamily="34" charset="0"/>
                <a:cs typeface="Times New Roman" pitchFamily="18" charset="0"/>
              </a:rPr>
            </a:br>
            <a:r>
              <a:rPr lang="ru-RU" sz="2400" dirty="0" smtClean="0">
                <a:solidFill>
                  <a:srgbClr val="7030A0"/>
                </a:solidFill>
                <a:latin typeface="Trebuchet MS" pitchFamily="34" charset="0"/>
                <a:ea typeface="Calibri" pitchFamily="34" charset="0"/>
                <a:cs typeface="Times New Roman" pitchFamily="18" charset="0"/>
              </a:rPr>
              <a:t>Не прямую, не овал,-</a:t>
            </a:r>
            <a:br>
              <a:rPr lang="ru-RU" sz="2400" dirty="0" smtClean="0">
                <a:solidFill>
                  <a:srgbClr val="7030A0"/>
                </a:solidFill>
                <a:latin typeface="Trebuchet MS" pitchFamily="34" charset="0"/>
                <a:ea typeface="Calibri" pitchFamily="34" charset="0"/>
                <a:cs typeface="Times New Roman" pitchFamily="18" charset="0"/>
              </a:rPr>
            </a:br>
            <a:r>
              <a:rPr lang="ru-RU" sz="2400" dirty="0" smtClean="0">
                <a:solidFill>
                  <a:srgbClr val="7030A0"/>
                </a:solidFill>
                <a:latin typeface="Trebuchet MS" pitchFamily="34" charset="0"/>
                <a:ea typeface="Calibri" pitchFamily="34" charset="0"/>
                <a:cs typeface="Times New Roman" pitchFamily="18" charset="0"/>
              </a:rPr>
              <a:t>Я б картины рисовал!</a:t>
            </a:r>
            <a:endParaRPr lang="ru-RU" sz="2400" dirty="0" smtClean="0">
              <a:solidFill>
                <a:prstClr val="black"/>
              </a:solidFill>
              <a:latin typeface="Arial" pitchFamily="34" charset="0"/>
              <a:cs typeface="Arial" pitchFamily="34" charset="0"/>
            </a:endParaRPr>
          </a:p>
        </p:txBody>
      </p:sp>
      <p:pic>
        <p:nvPicPr>
          <p:cNvPr id="11" name="Рисунок 10" descr="16204279b8b4983b7cd6089d13403861.gif"/>
          <p:cNvPicPr>
            <a:picLocks noChangeAspect="1"/>
          </p:cNvPicPr>
          <p:nvPr/>
        </p:nvPicPr>
        <p:blipFill>
          <a:blip r:embed="rId6" cstate="print"/>
          <a:stretch>
            <a:fillRect/>
          </a:stretch>
        </p:blipFill>
        <p:spPr>
          <a:xfrm>
            <a:off x="6876256" y="188640"/>
            <a:ext cx="2047875" cy="20478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9" name="Рисунок 8" descr="risunki-na-asfalte2-300x225.jpg"/>
          <p:cNvPicPr>
            <a:picLocks noChangeAspect="1"/>
          </p:cNvPicPr>
          <p:nvPr/>
        </p:nvPicPr>
        <p:blipFill>
          <a:blip r:embed="rId2" cstate="print"/>
          <a:stretch>
            <a:fillRect/>
          </a:stretch>
        </p:blipFill>
        <p:spPr>
          <a:xfrm>
            <a:off x="3563888" y="3933056"/>
            <a:ext cx="2857500" cy="2143125"/>
          </a:xfrm>
          <a:prstGeom prst="ellipse">
            <a:avLst/>
          </a:prstGeom>
          <a:ln>
            <a:noFill/>
          </a:ln>
          <a:effectLst>
            <a:softEdge rad="112500"/>
          </a:effectLst>
        </p:spPr>
      </p:pic>
      <p:pic>
        <p:nvPicPr>
          <p:cNvPr id="4" name="Содержимое 3" descr="_IGP7380.jpg"/>
          <p:cNvPicPr>
            <a:picLocks noGrp="1" noChangeAspect="1"/>
          </p:cNvPicPr>
          <p:nvPr>
            <p:ph idx="1"/>
          </p:nvPr>
        </p:nvPicPr>
        <p:blipFill>
          <a:blip r:embed="rId3" cstate="print"/>
          <a:stretch>
            <a:fillRect/>
          </a:stretch>
        </p:blipFill>
        <p:spPr>
          <a:xfrm>
            <a:off x="6516216" y="3861047"/>
            <a:ext cx="1800200" cy="2717283"/>
          </a:xfrm>
        </p:spPr>
      </p:pic>
      <p:pic>
        <p:nvPicPr>
          <p:cNvPr id="5" name="Рисунок 4" descr="_IGP7347.jpg"/>
          <p:cNvPicPr>
            <a:picLocks noChangeAspect="1"/>
          </p:cNvPicPr>
          <p:nvPr/>
        </p:nvPicPr>
        <p:blipFill>
          <a:blip r:embed="rId4" cstate="print"/>
          <a:stretch>
            <a:fillRect/>
          </a:stretch>
        </p:blipFill>
        <p:spPr>
          <a:xfrm>
            <a:off x="827584" y="836712"/>
            <a:ext cx="2700399" cy="4077072"/>
          </a:xfrm>
          <a:prstGeom prst="rect">
            <a:avLst/>
          </a:prstGeom>
        </p:spPr>
      </p:pic>
      <p:sp>
        <p:nvSpPr>
          <p:cNvPr id="8" name="Прямоугольник 7"/>
          <p:cNvSpPr/>
          <p:nvPr/>
        </p:nvSpPr>
        <p:spPr>
          <a:xfrm>
            <a:off x="4139952" y="620688"/>
            <a:ext cx="4507161" cy="3046988"/>
          </a:xfrm>
          <a:prstGeom prst="rect">
            <a:avLst/>
          </a:prstGeom>
        </p:spPr>
        <p:txBody>
          <a:bodyPr wrap="square">
            <a:spAutoFit/>
          </a:bodyPr>
          <a:lstStyle/>
          <a:p>
            <a:pPr lvl="0" fontAlgn="base">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у нас в руках мелки</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Желтые и красные!</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Нарисуем  мы цветы</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Самые разные.</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Нарисуем  синим цветом</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Неба яркого кусок.</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А для листьев на деревьях</a:t>
            </a:r>
            <a:endParaRPr lang="ru-RU" sz="2400" b="1"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ru-RU" sz="2400" b="1" dirty="0" smtClean="0">
                <a:solidFill>
                  <a:srgbClr val="FF0000"/>
                </a:solidFill>
                <a:latin typeface="Calibri" pitchFamily="34" charset="0"/>
                <a:ea typeface="Times New Roman" pitchFamily="18" charset="0"/>
                <a:cs typeface="Times New Roman" pitchFamily="18" charset="0"/>
              </a:rPr>
              <a:t>Есть зелененький мелок.</a:t>
            </a:r>
            <a:endParaRPr lang="ru-RU" sz="2400" b="1" dirty="0" smtClean="0">
              <a:solidFill>
                <a:srgbClr val="FF0000"/>
              </a:solidFill>
              <a:latin typeface="Arial" pitchFamily="34" charset="0"/>
              <a:cs typeface="Arial" pitchFamily="34" charset="0"/>
            </a:endParaRPr>
          </a:p>
        </p:txBody>
      </p:sp>
      <p:pic>
        <p:nvPicPr>
          <p:cNvPr id="10" name="Рисунок 9" descr="16204279b8b4983b7cd6089d13403861.gif"/>
          <p:cNvPicPr>
            <a:picLocks noChangeAspect="1"/>
          </p:cNvPicPr>
          <p:nvPr/>
        </p:nvPicPr>
        <p:blipFill>
          <a:blip r:embed="rId5" cstate="print"/>
          <a:stretch>
            <a:fillRect/>
          </a:stretch>
        </p:blipFill>
        <p:spPr>
          <a:xfrm>
            <a:off x="6876256" y="188640"/>
            <a:ext cx="2047875" cy="2047875"/>
          </a:xfrm>
          <a:prstGeom prst="rect">
            <a:avLst/>
          </a:prstGeom>
        </p:spPr>
      </p:pic>
      <p:pic>
        <p:nvPicPr>
          <p:cNvPr id="11" name="Рисунок 10" descr="61441-500x500.jpg"/>
          <p:cNvPicPr>
            <a:picLocks noChangeAspect="1"/>
          </p:cNvPicPr>
          <p:nvPr/>
        </p:nvPicPr>
        <p:blipFill>
          <a:blip r:embed="rId6" cstate="print"/>
          <a:stretch>
            <a:fillRect/>
          </a:stretch>
        </p:blipFill>
        <p:spPr>
          <a:xfrm>
            <a:off x="5652120" y="4437112"/>
            <a:ext cx="1008112" cy="100811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166</Words>
  <Application>Microsoft Office PowerPoint</Application>
  <PresentationFormat>Экран (4:3)</PresentationFormat>
  <Paragraphs>32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Luda</dc:creator>
  <cp:lastModifiedBy>Luda</cp:lastModifiedBy>
  <cp:revision>21</cp:revision>
  <dcterms:created xsi:type="dcterms:W3CDTF">2014-05-01T07:13:05Z</dcterms:created>
  <dcterms:modified xsi:type="dcterms:W3CDTF">2014-05-02T20:53:28Z</dcterms:modified>
</cp:coreProperties>
</file>