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81" r:id="rId5"/>
    <p:sldId id="267" r:id="rId6"/>
    <p:sldId id="261" r:id="rId7"/>
    <p:sldId id="262" r:id="rId8"/>
    <p:sldId id="263" r:id="rId9"/>
    <p:sldId id="264" r:id="rId10"/>
    <p:sldId id="279" r:id="rId11"/>
    <p:sldId id="282" r:id="rId12"/>
    <p:sldId id="273" r:id="rId13"/>
    <p:sldId id="276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0000FF"/>
    <a:srgbClr val="1CA829"/>
    <a:srgbClr val="990099"/>
    <a:srgbClr val="3A4BE8"/>
    <a:srgbClr val="FF99FF"/>
    <a:srgbClr val="009900"/>
    <a:srgbClr val="5AEE5A"/>
    <a:srgbClr val="CAFE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9" autoAdjust="0"/>
    <p:restoredTop sz="94602" autoAdjust="0"/>
  </p:normalViewPr>
  <p:slideViewPr>
    <p:cSldViewPr>
      <p:cViewPr>
        <p:scale>
          <a:sx n="88" d="100"/>
          <a:sy n="88" d="100"/>
        </p:scale>
        <p:origin x="-6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FB8B-FFE1-4BBD-BDA0-FA60CB21BEFB}" type="datetimeFigureOut">
              <a:rPr lang="ru-RU" smtClean="0"/>
              <a:pPr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4961-1D1A-47CC-886D-FC94C43DD9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3116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Тема:  «</a:t>
            </a:r>
            <a:r>
              <a:rPr lang="ru-RU" sz="3600" dirty="0" err="1" smtClean="0">
                <a:solidFill>
                  <a:srgbClr val="FF0000"/>
                </a:solidFill>
              </a:rPr>
              <a:t>Физкультурно</a:t>
            </a:r>
            <a:r>
              <a:rPr lang="ru-RU" sz="3600" dirty="0" smtClean="0">
                <a:solidFill>
                  <a:srgbClr val="FF0000"/>
                </a:solidFill>
              </a:rPr>
              <a:t> –оздоровительная работа во 2 младшей группе№1»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54" y="471149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Воспитатель:</a:t>
            </a:r>
          </a:p>
          <a:p>
            <a:r>
              <a:rPr lang="ru-RU" dirty="0" err="1" smtClean="0">
                <a:solidFill>
                  <a:srgbClr val="0000FF"/>
                </a:solidFill>
              </a:rPr>
              <a:t>Строкатова</a:t>
            </a:r>
            <a:r>
              <a:rPr lang="ru-RU" dirty="0" smtClean="0">
                <a:solidFill>
                  <a:srgbClr val="0000FF"/>
                </a:solidFill>
              </a:rPr>
              <a:t> Т.Ю.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7141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МУНИЦИПАЛЬНОЕ  БЮДЖЕТНОЕ  ДОШКОЛЬНОЕ        ОБРАЗОВАТЕЛЬНОЕ  УЧРЕЖДЕНИЕ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”ДЕТСКИЙ САД КОМБИНИРОВАННОГО ВИДА №180”</a:t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player.myshared.ru/304076/data/images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2286016" cy="19526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717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Любите! И цените здоровье! 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Что может быть его дороже 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 этой сказочной земле !</a:t>
            </a:r>
          </a:p>
        </p:txBody>
      </p:sp>
      <p:pic>
        <p:nvPicPr>
          <p:cNvPr id="9" name="Рисунок 8" descr="2015-11-03 08.27.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57496"/>
            <a:ext cx="2714644" cy="2664373"/>
          </a:xfrm>
          <a:prstGeom prst="rect">
            <a:avLst/>
          </a:prstGeom>
        </p:spPr>
      </p:pic>
      <p:pic>
        <p:nvPicPr>
          <p:cNvPr id="10" name="Рисунок 9" descr="2015-11-03 09.01.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332" y="3143248"/>
            <a:ext cx="2865725" cy="2889524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865 -0.06574 L -1.38889E-6 1.85185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3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-11-03 09.06.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428605"/>
            <a:ext cx="2895600" cy="2714644"/>
          </a:xfrm>
        </p:spPr>
      </p:pic>
      <p:pic>
        <p:nvPicPr>
          <p:cNvPr id="6" name="Содержимое 5" descr="2015-11-03 09.00.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72198" y="3420118"/>
            <a:ext cx="2863849" cy="2437773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7" y="285729"/>
            <a:ext cx="428628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Гимнастика 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Глаз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015-11-05 09.19.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327302"/>
            <a:ext cx="2714644" cy="2797003"/>
          </a:xfrm>
          <a:prstGeom prst="rect">
            <a:avLst/>
          </a:prstGeom>
        </p:spPr>
      </p:pic>
      <p:sp>
        <p:nvSpPr>
          <p:cNvPr id="4098" name="AutoShape 2" descr="http://trenerfitness.ru/pics/818871-gimnastika-dlya-glaz-blefarospaz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trenerfitness.ru/pics/818871-gimnastika-dlya-glaz-blefarospaz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trenerfitness.ru/pics/818871-gimnastika-dlya-glaz-blefarospazm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dou75.ru/75/images/stories/gallery/metod_kopilka/gimn_dla_glaz/im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548509" cy="235871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214422"/>
            <a:ext cx="8229600" cy="49117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Формы работы с родителями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285860"/>
            <a:ext cx="7572428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3200" dirty="0" smtClean="0">
                <a:solidFill>
                  <a:srgbClr val="3333FF"/>
                </a:solidFill>
              </a:rPr>
              <a:t>Рекомендации для родителей в </a:t>
            </a:r>
            <a:r>
              <a:rPr lang="ru-RU" sz="3200" dirty="0" err="1" smtClean="0">
                <a:solidFill>
                  <a:srgbClr val="3333FF"/>
                </a:solidFill>
              </a:rPr>
              <a:t>группе,освещающие</a:t>
            </a:r>
            <a:r>
              <a:rPr lang="ru-RU" sz="3200" dirty="0" smtClean="0">
                <a:solidFill>
                  <a:srgbClr val="3333FF"/>
                </a:solidFill>
              </a:rPr>
              <a:t> вопросы оздоровления и развития.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3200" dirty="0" smtClean="0">
                <a:solidFill>
                  <a:srgbClr val="3333FF"/>
                </a:solidFill>
              </a:rPr>
              <a:t>Консультации, беседы с родителями по вопросам физического воспитания в семье.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3200" dirty="0" smtClean="0">
                <a:solidFill>
                  <a:srgbClr val="3333FF"/>
                </a:solidFill>
              </a:rPr>
              <a:t>Информационные стенды медицинских работников и инструктора по физкультуре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3200" dirty="0" smtClean="0">
                <a:solidFill>
                  <a:srgbClr val="3333FF"/>
                </a:solidFill>
              </a:rPr>
              <a:t>Приобщение родителей к участию в физкультурно-массовых мероприятиях ДОУ.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496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i="1" dirty="0" smtClean="0">
              <a:solidFill>
                <a:srgbClr val="0099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0000FF"/>
                </a:solidFill>
              </a:rPr>
              <a:t>Спасибо за внимание!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cs405522.vk.me/v405522946/7258/PUAT0a9H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786082" cy="28698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000240"/>
            <a:ext cx="4071966" cy="4572032"/>
          </a:xfrm>
          <a:solidFill>
            <a:srgbClr val="1CA829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FF"/>
                </a:solidFill>
              </a:rPr>
              <a:t>утренняя гимнастика; физкультурные занятия; подвижные игры и упражнения на прогулке; 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физкультминутки на занятиях; закаливание (воздушные и солнечные ванны, водные процедуры); 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физкультурный досуг;  физкультурные праздники; самостоятельная и индивидуальная двигательная деятельность;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гимнастика после сна; зрительная, дыхательная, звуковая, пальчиковая;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 уроки здоровья, направленные на формирование здорового образа жизни; </a:t>
            </a:r>
          </a:p>
          <a:p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1928802"/>
            <a:ext cx="4357718" cy="4714908"/>
          </a:xfrm>
          <a:prstGeom prst="roundRect">
            <a:avLst>
              <a:gd name="adj" fmla="val 18263"/>
            </a:avLst>
          </a:prstGeom>
          <a:solidFill>
            <a:srgbClr val="00FFFF"/>
          </a:solid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влажная уборка помещений; сквозное проветривание ; обеспечение норм освещения и вентиляции, а также необходимого температурного режима;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подбор  комнатных растений, поглощающих вредные химические вещества; использование игрушек из экологически безопасного материала; 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психогимнастика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каникулы;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музыкальные паузы;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адаптация;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00166" y="428604"/>
            <a:ext cx="6143668" cy="13572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990099"/>
                </a:solidFill>
              </a:rPr>
              <a:t>ФОРМЫ РАБОТЫ </a:t>
            </a:r>
            <a:br>
              <a:rPr lang="ru-RU" sz="2000" dirty="0" smtClean="0">
                <a:solidFill>
                  <a:srgbClr val="990099"/>
                </a:solidFill>
              </a:rPr>
            </a:br>
            <a:r>
              <a:rPr lang="ru-RU" sz="2000" dirty="0" smtClean="0">
                <a:solidFill>
                  <a:srgbClr val="990099"/>
                </a:solidFill>
              </a:rPr>
              <a:t>обеспечивающие сохранение, укрепление и коррекцию здоровья дошкольников</a:t>
            </a:r>
            <a:endParaRPr lang="ru-RU" sz="20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00B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285728"/>
            <a:ext cx="7726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28596" y="5715016"/>
            <a:ext cx="8143932" cy="92867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«Здоровье  в порядке,  спасибо  зарядке».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4" name="Содержимое 13" descr="2015-11-03 08.28.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000372"/>
            <a:ext cx="2711470" cy="2320392"/>
          </a:xfrm>
        </p:spPr>
      </p:pic>
    </p:spTree>
  </p:cSld>
  <p:clrMapOvr>
    <a:masterClrMapping/>
  </p:clrMapOvr>
  <p:transition spd="med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2747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99"/>
                </a:solidFill>
              </a:rPr>
              <a:t>На носочки поднимаемся , тянем руки в высь.</a:t>
            </a:r>
            <a:br>
              <a:rPr lang="ru-RU" sz="3200" dirty="0" smtClean="0">
                <a:solidFill>
                  <a:srgbClr val="990099"/>
                </a:solidFill>
              </a:rPr>
            </a:br>
            <a:r>
              <a:rPr lang="ru-RU" sz="3200" dirty="0" smtClean="0">
                <a:solidFill>
                  <a:srgbClr val="990099"/>
                </a:solidFill>
              </a:rPr>
              <a:t>Ну-ка солнышка коснись! </a:t>
            </a:r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4" name="Содержимое 3" descr="2015-11-03 08.29.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994698"/>
            <a:ext cx="3794624" cy="2934632"/>
          </a:xfrm>
        </p:spPr>
      </p:pic>
      <p:pic>
        <p:nvPicPr>
          <p:cNvPr id="21506" name="Picture 2" descr="http://planospd.net/images/5616aa7befd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2418244" cy="18331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00B0F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l-7up.com/vb/imgcache/2/216090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2729957" cy="24288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314327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На прогулке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015-11-06 10.51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411068"/>
            <a:ext cx="3818871" cy="2446931"/>
          </a:xfrm>
          <a:prstGeom prst="rect">
            <a:avLst/>
          </a:prstGeom>
        </p:spPr>
      </p:pic>
      <p:pic>
        <p:nvPicPr>
          <p:cNvPr id="6" name="Рисунок 5" descr="2015-11-06 10.50.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642918"/>
            <a:ext cx="3929058" cy="280646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00990" cy="14287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Чтобы ни один микроб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 попал случайно в рот,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Руки мыть перед едой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            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Нужно мылом и водой.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2015-11-03 11.07.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866588"/>
            <a:ext cx="3000396" cy="3491370"/>
          </a:xfrm>
        </p:spPr>
      </p:pic>
      <p:pic>
        <p:nvPicPr>
          <p:cNvPr id="10" name="Содержимое 9" descr="2015-11-03 11.10.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875186"/>
            <a:ext cx="3083428" cy="3339895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5-11-05 11.55.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17173"/>
            <a:ext cx="2732540" cy="257177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85918" y="142852"/>
            <a:ext cx="5214974" cy="121444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Кушать овощи и фрукты,</a:t>
            </a:r>
          </a:p>
          <a:p>
            <a:pPr algn="ctr"/>
            <a:r>
              <a:rPr lang="ru-RU" sz="1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Рыбу, молокопродукты-</a:t>
            </a:r>
          </a:p>
          <a:p>
            <a:pPr algn="ctr"/>
            <a:r>
              <a:rPr lang="ru-RU" sz="1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Вот полезная еда,</a:t>
            </a:r>
          </a:p>
          <a:p>
            <a:pPr algn="ctr"/>
            <a:r>
              <a:rPr lang="ru-RU" sz="1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Витаминами   полна.</a:t>
            </a:r>
            <a:endParaRPr lang="ru-RU" sz="1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785786" y="785794"/>
            <a:ext cx="6572296" cy="14287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Физкультурно-развивающая среда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" name="Рисунок 7" descr="2015-11-03 09.12.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428869"/>
            <a:ext cx="2857520" cy="2641524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E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785918" y="571480"/>
            <a:ext cx="642942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14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Физкультурные занятия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5362" name="Picture 2" descr="http://player.myshared.ru/976601/data/images/img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1019175" cy="1390650"/>
          </a:xfrm>
          <a:prstGeom prst="rect">
            <a:avLst/>
          </a:prstGeom>
          <a:noFill/>
        </p:spPr>
      </p:pic>
      <p:pic>
        <p:nvPicPr>
          <p:cNvPr id="8" name="Рисунок 7" descr="2015-11-03 09.11.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857496"/>
            <a:ext cx="2143139" cy="3165241"/>
          </a:xfrm>
          <a:prstGeom prst="rect">
            <a:avLst/>
          </a:prstGeom>
        </p:spPr>
      </p:pic>
      <p:pic>
        <p:nvPicPr>
          <p:cNvPr id="9" name="Рисунок 8" descr="2015-11-02 17.32.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097260" cy="326318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235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На носочки поднимаемся , тянем руки в высь. Ну-ка солнышка коснись! </vt:lpstr>
      <vt:lpstr>Слайд 5</vt:lpstr>
      <vt:lpstr>Чтобы ни один микроб              Не попал случайно в рот,                                            Руки мыть перед едой                                                        Нужно мылом и водой. </vt:lpstr>
      <vt:lpstr>Слайд 7</vt:lpstr>
      <vt:lpstr>Слайд 8</vt:lpstr>
      <vt:lpstr>Слайд 9</vt:lpstr>
      <vt:lpstr> </vt:lpstr>
      <vt:lpstr>Слайд 11</vt:lpstr>
      <vt:lpstr>Слайд 12</vt:lpstr>
      <vt:lpstr>Формы работы с родителями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 оздоровительная работа</dc:title>
  <dc:creator>home</dc:creator>
  <cp:lastModifiedBy>Admin</cp:lastModifiedBy>
  <cp:revision>79</cp:revision>
  <dcterms:created xsi:type="dcterms:W3CDTF">2012-03-27T18:27:07Z</dcterms:created>
  <dcterms:modified xsi:type="dcterms:W3CDTF">2015-11-22T13:57:13Z</dcterms:modified>
</cp:coreProperties>
</file>