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10/25/2015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sz="2000" b="1" i="1" dirty="0" smtClean="0"/>
              <a:t>Материал к беседе о профессиях</a:t>
            </a:r>
            <a:endParaRPr lang="ru-RU" sz="2000" b="1" i="1" dirty="0"/>
          </a:p>
        </p:txBody>
      </p:sp>
      <p:sp>
        <p:nvSpPr>
          <p:cNvPr id="3" name="Подзаголовок 2"/>
          <p:cNvSpPr>
            <a:spLocks noGrp="1"/>
          </p:cNvSpPr>
          <p:nvPr>
            <p:ph type="subTitle" idx="1"/>
          </p:nvPr>
        </p:nvSpPr>
        <p:spPr/>
        <p:txBody>
          <a:bodyPr>
            <a:noAutofit/>
          </a:bodyPr>
          <a:lstStyle/>
          <a:p>
            <a:pPr algn="ctr"/>
            <a:r>
              <a:rPr lang="ru-RU" sz="3600" dirty="0" smtClean="0">
                <a:solidFill>
                  <a:schemeClr val="accent2">
                    <a:lumMod val="50000"/>
                  </a:schemeClr>
                </a:solidFill>
              </a:rPr>
              <a:t>Выполнила:</a:t>
            </a:r>
          </a:p>
          <a:p>
            <a:pPr algn="ctr"/>
            <a:r>
              <a:rPr lang="ru-RU" sz="3600" dirty="0" smtClean="0">
                <a:solidFill>
                  <a:schemeClr val="accent2">
                    <a:lumMod val="50000"/>
                  </a:schemeClr>
                </a:solidFill>
              </a:rPr>
              <a:t> воспитатель детского сада №26 «Ёлочка»</a:t>
            </a:r>
          </a:p>
          <a:p>
            <a:pPr algn="ctr"/>
            <a:r>
              <a:rPr lang="ru-RU" sz="3600" dirty="0" smtClean="0">
                <a:solidFill>
                  <a:schemeClr val="accent2">
                    <a:lumMod val="50000"/>
                  </a:schemeClr>
                </a:solidFill>
              </a:rPr>
              <a:t>Балакина Елена Викторовна</a:t>
            </a:r>
            <a:endParaRPr lang="ru-RU" sz="3600" dirty="0">
              <a:solidFill>
                <a:schemeClr val="accent2">
                  <a:lumMod val="50000"/>
                </a:schemeClr>
              </a:solidFill>
            </a:endParaRPr>
          </a:p>
        </p:txBody>
      </p:sp>
      <p:pic>
        <p:nvPicPr>
          <p:cNvPr id="4" name="Рисунок 3" descr="http://xn--d1akcekdb2f5ai.xn--p1ai/files/plakaty/dou/ugolki2/6.jpg"/>
          <p:cNvPicPr/>
          <p:nvPr/>
        </p:nvPicPr>
        <p:blipFill>
          <a:blip r:embed="rId2">
            <a:extLst>
              <a:ext uri="{28A0092B-C50C-407E-A947-70E740481C1C}">
                <a14:useLocalDpi xmlns:a14="http://schemas.microsoft.com/office/drawing/2010/main" val="0"/>
              </a:ext>
            </a:extLst>
          </a:blip>
          <a:srcRect/>
          <a:stretch>
            <a:fillRect/>
          </a:stretch>
        </p:blipFill>
        <p:spPr bwMode="auto">
          <a:xfrm>
            <a:off x="-535132" y="-130637"/>
            <a:ext cx="6478731" cy="3902537"/>
          </a:xfrm>
          <a:prstGeom prst="rect">
            <a:avLst/>
          </a:prstGeom>
          <a:noFill/>
          <a:ln>
            <a:noFill/>
          </a:ln>
        </p:spPr>
      </p:pic>
    </p:spTree>
    <p:extLst>
      <p:ext uri="{BB962C8B-B14F-4D97-AF65-F5344CB8AC3E}">
        <p14:creationId xmlns:p14="http://schemas.microsoft.com/office/powerpoint/2010/main" val="227032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altLang="ru-RU" sz="2000" dirty="0" smtClean="0">
                <a:latin typeface="Times New Roman" panose="02020603050405020304" pitchFamily="18" charset="0"/>
                <a:cs typeface="Times New Roman" panose="02020603050405020304" pitchFamily="18" charset="0"/>
              </a:rPr>
              <a:t> </a:t>
            </a:r>
            <a:r>
              <a:rPr lang="ru-RU" sz="2000" dirty="0" smtClean="0"/>
              <a:t>Модельер –это изобретатель. </a:t>
            </a:r>
            <a:r>
              <a:rPr lang="ru-RU" sz="2000" dirty="0"/>
              <a:t>Без этой профессии не возможна работа </a:t>
            </a:r>
            <a:r>
              <a:rPr lang="ru-RU" sz="2000" dirty="0" smtClean="0"/>
              <a:t>ателье. Он </a:t>
            </a:r>
            <a:r>
              <a:rPr lang="ru-RU" sz="2000" dirty="0"/>
              <a:t>воплощает в жизнь творческие идеи и замыслы, создает </a:t>
            </a:r>
            <a:r>
              <a:rPr lang="ru-RU" sz="2000" dirty="0" smtClean="0"/>
              <a:t>эскизы</a:t>
            </a:r>
            <a:r>
              <a:rPr lang="ru-RU" sz="2000" dirty="0"/>
              <a:t> </a:t>
            </a:r>
            <a:r>
              <a:rPr lang="ru-RU" sz="2000" dirty="0" smtClean="0"/>
              <a:t>(рисунки), </a:t>
            </a:r>
            <a:r>
              <a:rPr lang="ru-RU" sz="2000" dirty="0"/>
              <a:t>новые </a:t>
            </a:r>
            <a:r>
              <a:rPr lang="ru-RU" sz="2000" dirty="0" smtClean="0"/>
              <a:t>модели</a:t>
            </a:r>
            <a:r>
              <a:rPr lang="ru-RU" sz="2000" dirty="0"/>
              <a:t> </a:t>
            </a:r>
            <a:r>
              <a:rPr lang="ru-RU" sz="2000" dirty="0" smtClean="0"/>
              <a:t>- современные</a:t>
            </a:r>
            <a:r>
              <a:rPr lang="ru-RU" sz="2000" dirty="0"/>
              <a:t>, удобные, </a:t>
            </a:r>
            <a:r>
              <a:rPr lang="ru-RU" sz="2000" dirty="0" smtClean="0"/>
              <a:t>красивые</a:t>
            </a:r>
            <a:r>
              <a:rPr lang="ru-RU" sz="2000" dirty="0"/>
              <a:t>.</a:t>
            </a:r>
            <a:r>
              <a:rPr lang="ru-RU" sz="2000" dirty="0" smtClean="0"/>
              <a:t> Модельер организует </a:t>
            </a:r>
            <a:r>
              <a:rPr lang="ru-RU" sz="2000" dirty="0"/>
              <a:t>показы, выставки модной одежды, подбирает материалы для одежды</a:t>
            </a:r>
            <a:r>
              <a:rPr lang="ru-RU" sz="2000" dirty="0" smtClean="0"/>
              <a:t>.  </a:t>
            </a:r>
            <a:r>
              <a:rPr lang="ru-RU" sz="2000" dirty="0"/>
              <a:t/>
            </a:r>
            <a:br>
              <a:rPr lang="ru-RU" sz="2000" dirty="0"/>
            </a:br>
            <a:endParaRPr lang="ru-RU" sz="2000" dirty="0"/>
          </a:p>
        </p:txBody>
      </p:sp>
      <p:pic>
        <p:nvPicPr>
          <p:cNvPr id="9" name="Объект 8" descr="http://www.pianetadonna.it/pictures/20130715/o2o_bcb33274c4fd27534b7870c386028d73.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7862" y="2493819"/>
            <a:ext cx="4392901" cy="3678381"/>
          </a:xfrm>
          <a:prstGeom prst="rect">
            <a:avLst/>
          </a:prstGeom>
          <a:noFill/>
          <a:ln>
            <a:noFill/>
          </a:ln>
        </p:spPr>
      </p:pic>
      <p:pic>
        <p:nvPicPr>
          <p:cNvPr id="10" name="Объект 9" descr="http://skachatkartinki.ru/img/picture/Oct/25/ad3e29f72c96ef748d358ccb6b0265c6/1.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18910" y="2493819"/>
            <a:ext cx="4374572" cy="3782290"/>
          </a:xfrm>
          <a:prstGeom prst="rect">
            <a:avLst/>
          </a:prstGeom>
          <a:noFill/>
          <a:ln>
            <a:noFill/>
          </a:ln>
        </p:spPr>
      </p:pic>
    </p:spTree>
    <p:extLst>
      <p:ext uri="{BB962C8B-B14F-4D97-AF65-F5344CB8AC3E}">
        <p14:creationId xmlns:p14="http://schemas.microsoft.com/office/powerpoint/2010/main" val="30223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Закройщик - снимает  </a:t>
            </a:r>
            <a:r>
              <a:rPr lang="ru-RU" sz="2000" dirty="0"/>
              <a:t>мерки,  </a:t>
            </a:r>
            <a:r>
              <a:rPr lang="ru-RU" sz="2000" dirty="0" smtClean="0"/>
              <a:t>сантиметром. Записывает все размеры. Рисует </a:t>
            </a:r>
            <a:r>
              <a:rPr lang="ru-RU" sz="2000" dirty="0"/>
              <a:t>выкройку на </a:t>
            </a:r>
            <a:r>
              <a:rPr lang="ru-RU" sz="2000" dirty="0" smtClean="0"/>
              <a:t>бумаге. Вырезает бумажную выкройку.</a:t>
            </a:r>
            <a:r>
              <a:rPr lang="ru-RU" sz="2000" dirty="0"/>
              <a:t/>
            </a:r>
            <a:br>
              <a:rPr lang="ru-RU" sz="2000" dirty="0"/>
            </a:br>
            <a:r>
              <a:rPr lang="ru-RU" sz="2000" dirty="0"/>
              <a:t> </a:t>
            </a:r>
            <a:br>
              <a:rPr lang="ru-RU" sz="2000" dirty="0"/>
            </a:br>
            <a:r>
              <a:rPr lang="ru-RU" sz="2000" dirty="0" smtClean="0"/>
              <a:t> </a:t>
            </a:r>
            <a:endParaRPr lang="ru-RU" sz="2000" dirty="0"/>
          </a:p>
        </p:txBody>
      </p:sp>
      <p:pic>
        <p:nvPicPr>
          <p:cNvPr id="9" name="Объект 8" descr="http://www.maam.ru/upload/blogs/f368a698d9714b46ecfd278a1be4c6f5.jpg.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7863" y="2533600"/>
            <a:ext cx="4183062" cy="3135412"/>
          </a:xfrm>
          <a:prstGeom prst="rect">
            <a:avLst/>
          </a:prstGeom>
          <a:noFill/>
          <a:ln>
            <a:noFill/>
          </a:ln>
        </p:spPr>
      </p:pic>
      <p:pic>
        <p:nvPicPr>
          <p:cNvPr id="10" name="Объект 9" descr="http://img0.liveinternet.ru/images/attach/c/9/105/276/105276894_image.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89525" y="2215964"/>
            <a:ext cx="4184650" cy="3770684"/>
          </a:xfrm>
          <a:prstGeom prst="rect">
            <a:avLst/>
          </a:prstGeom>
          <a:noFill/>
          <a:ln>
            <a:noFill/>
          </a:ln>
        </p:spPr>
      </p:pic>
    </p:spTree>
    <p:extLst>
      <p:ext uri="{BB962C8B-B14F-4D97-AF65-F5344CB8AC3E}">
        <p14:creationId xmlns:p14="http://schemas.microsoft.com/office/powerpoint/2010/main" val="124575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dirty="0" smtClean="0"/>
              <a:t>Затем он  переносит бумажную выкройку на ткань</a:t>
            </a:r>
            <a:r>
              <a:rPr lang="ru-RU" sz="2200" dirty="0" smtClean="0"/>
              <a:t>.</a:t>
            </a:r>
            <a:r>
              <a:rPr lang="ru-RU" sz="2000" dirty="0"/>
              <a:t> </a:t>
            </a:r>
            <a:r>
              <a:rPr lang="ru-RU" sz="2000" dirty="0"/>
              <a:t>С</a:t>
            </a:r>
            <a:r>
              <a:rPr lang="ru-RU" sz="2000" dirty="0" smtClean="0"/>
              <a:t>пециальными </a:t>
            </a:r>
            <a:r>
              <a:rPr lang="ru-RU" sz="2000" dirty="0"/>
              <a:t>иголочками или булавками выкройку прикалывают к ткани, обводит ее мелом и вырезает.</a:t>
            </a:r>
            <a:r>
              <a:rPr lang="ru-RU" sz="2200" dirty="0" smtClean="0"/>
              <a:t> </a:t>
            </a:r>
            <a:r>
              <a:rPr lang="ru-RU" sz="2200" dirty="0" smtClean="0"/>
              <a:t>Раскраивает ткань. </a:t>
            </a:r>
            <a:br>
              <a:rPr lang="ru-RU" sz="2200" dirty="0" smtClean="0"/>
            </a:br>
            <a:r>
              <a:rPr lang="ru-RU" sz="2200" dirty="0"/>
              <a:t>Таким образом, закройщик </a:t>
            </a:r>
            <a:r>
              <a:rPr lang="ru-RU" sz="2200" dirty="0" smtClean="0"/>
              <a:t>измеряет </a:t>
            </a:r>
            <a:r>
              <a:rPr lang="ru-RU" sz="2200" dirty="0"/>
              <a:t>и вырезает детали модели.</a:t>
            </a:r>
            <a:br>
              <a:rPr lang="ru-RU" sz="2200" dirty="0"/>
            </a:br>
            <a:r>
              <a:rPr lang="ru-RU" sz="2200" dirty="0"/>
              <a:t/>
            </a:r>
            <a:br>
              <a:rPr lang="ru-RU" sz="2200" dirty="0"/>
            </a:br>
            <a:endParaRPr lang="ru-RU" sz="2200" dirty="0"/>
          </a:p>
        </p:txBody>
      </p:sp>
      <p:pic>
        <p:nvPicPr>
          <p:cNvPr id="21" name="Объект 20" descr="http://static.baza.farpost.ru/v/1377505979354_bulletin"/>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75668" y="2321452"/>
            <a:ext cx="5612668" cy="4006611"/>
          </a:xfrm>
          <a:prstGeom prst="rect">
            <a:avLst/>
          </a:prstGeom>
          <a:noFill/>
          <a:ln>
            <a:noFill/>
          </a:ln>
        </p:spPr>
      </p:pic>
      <p:pic>
        <p:nvPicPr>
          <p:cNvPr id="22" name="Объект 21" descr="http://50.img.avito.st/1280x960/656952250.jpg"/>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02450" y="2160588"/>
            <a:ext cx="3933888" cy="4250603"/>
          </a:xfrm>
          <a:prstGeom prst="rect">
            <a:avLst/>
          </a:prstGeom>
          <a:noFill/>
          <a:ln>
            <a:noFill/>
          </a:ln>
        </p:spPr>
      </p:pic>
    </p:spTree>
    <p:extLst>
      <p:ext uri="{BB962C8B-B14F-4D97-AF65-F5344CB8AC3E}">
        <p14:creationId xmlns:p14="http://schemas.microsoft.com/office/powerpoint/2010/main" val="168874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t>Когда выкройка изделия готова, </a:t>
            </a:r>
            <a:r>
              <a:rPr lang="ru-RU" sz="2000" dirty="0" smtClean="0"/>
              <a:t>за </a:t>
            </a:r>
            <a:r>
              <a:rPr lang="ru-RU" sz="2000" dirty="0"/>
              <a:t>дело </a:t>
            </a:r>
            <a:r>
              <a:rPr lang="ru-RU" sz="2000" dirty="0" smtClean="0"/>
              <a:t>берётся швея. Она смётывает, сшивает </a:t>
            </a:r>
            <a:r>
              <a:rPr lang="ru-RU" sz="2000" dirty="0"/>
              <a:t>выкройки, чтобы получилось готовое изделие</a:t>
            </a:r>
            <a:r>
              <a:rPr lang="ru-RU" sz="2000" dirty="0" smtClean="0"/>
              <a:t>.</a:t>
            </a:r>
            <a:br>
              <a:rPr lang="ru-RU" sz="2000" dirty="0" smtClean="0"/>
            </a:br>
            <a:r>
              <a:rPr lang="ru-RU" sz="2000" dirty="0" smtClean="0"/>
              <a:t>Делает примерку.</a:t>
            </a:r>
            <a:r>
              <a:rPr lang="ru-RU" sz="2000" dirty="0"/>
              <a:t/>
            </a:r>
            <a:br>
              <a:rPr lang="ru-RU" sz="2000" dirty="0"/>
            </a:br>
            <a:endParaRPr lang="ru-RU" sz="2000" dirty="0"/>
          </a:p>
        </p:txBody>
      </p:sp>
      <p:pic>
        <p:nvPicPr>
          <p:cNvPr id="5" name="Объект 15" descr="http://cs313731.vk.me/v313731379/1c23/2QGBcApcJ5w.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1930400"/>
            <a:ext cx="4353792" cy="4488873"/>
          </a:xfrm>
          <a:prstGeom prst="rect">
            <a:avLst/>
          </a:prstGeom>
          <a:noFill/>
          <a:ln>
            <a:noFill/>
          </a:ln>
        </p:spPr>
      </p:pic>
      <p:pic>
        <p:nvPicPr>
          <p:cNvPr id="6" name="Объект 5" descr="http://c4.igrena.ru/files/igrena/styles/thumbnail/public/thumbs/tabby_tailor.jpg?itok=98xmlIG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53099" y="2015835"/>
            <a:ext cx="4637809" cy="4177147"/>
          </a:xfrm>
          <a:prstGeom prst="rect">
            <a:avLst/>
          </a:prstGeom>
          <a:noFill/>
          <a:ln>
            <a:noFill/>
          </a:ln>
        </p:spPr>
      </p:pic>
    </p:spTree>
    <p:extLst>
      <p:ext uri="{BB962C8B-B14F-4D97-AF65-F5344CB8AC3E}">
        <p14:creationId xmlns:p14="http://schemas.microsoft.com/office/powerpoint/2010/main" val="219767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t>Затем все детали нужно прошить </a:t>
            </a:r>
            <a:r>
              <a:rPr lang="ru-RU" sz="2000" dirty="0"/>
              <a:t>на швейной машинке.</a:t>
            </a:r>
            <a:br>
              <a:rPr lang="ru-RU" sz="2000" dirty="0"/>
            </a:br>
            <a:r>
              <a:rPr lang="ru-RU" sz="2000" dirty="0"/>
              <a:t>Швейная машинка это механизм, который выполняет сложные операции по обметке изделия, сшивания деталей одежды</a:t>
            </a:r>
            <a:r>
              <a:rPr lang="ru-RU" sz="2000" dirty="0" smtClean="0"/>
              <a:t>. На </a:t>
            </a:r>
            <a:r>
              <a:rPr lang="ru-RU" sz="2000" dirty="0"/>
              <a:t>ткани </a:t>
            </a:r>
            <a:r>
              <a:rPr lang="ru-RU" sz="2000" dirty="0" smtClean="0"/>
              <a:t>после машинки появилась </a:t>
            </a:r>
            <a:r>
              <a:rPr lang="ru-RU" sz="2000" dirty="0"/>
              <a:t>ровная строчка из </a:t>
            </a:r>
            <a:r>
              <a:rPr lang="ru-RU" sz="2000" dirty="0" smtClean="0"/>
              <a:t>ниток.  На </a:t>
            </a:r>
            <a:r>
              <a:rPr lang="ru-RU" sz="2000" dirty="0"/>
              <a:t>швейной машинке строчки могут быть и зигзагом обработаны, для того чтобы ткань не распускалась</a:t>
            </a:r>
            <a:br>
              <a:rPr lang="ru-RU" sz="2000" dirty="0"/>
            </a:br>
            <a:endParaRPr lang="ru-RU" sz="2000" dirty="0"/>
          </a:p>
        </p:txBody>
      </p:sp>
      <p:pic>
        <p:nvPicPr>
          <p:cNvPr id="5" name="Объект 4" descr="http://cs627628.vk.me/v627628226/d938/vWptrt6Fbaw.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94955" y="2254826"/>
            <a:ext cx="4125191" cy="4135582"/>
          </a:xfrm>
          <a:prstGeom prst="rect">
            <a:avLst/>
          </a:prstGeom>
          <a:noFill/>
          <a:ln>
            <a:noFill/>
          </a:ln>
        </p:spPr>
      </p:pic>
      <p:pic>
        <p:nvPicPr>
          <p:cNvPr id="8" name="Объект 7" descr="http://www.findtovar.ru/image/9221/20695492_0.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38849" y="2386805"/>
            <a:ext cx="3053195" cy="4003603"/>
          </a:xfrm>
          <a:prstGeom prst="rect">
            <a:avLst/>
          </a:prstGeom>
          <a:noFill/>
          <a:ln>
            <a:noFill/>
          </a:ln>
        </p:spPr>
      </p:pic>
    </p:spTree>
    <p:extLst>
      <p:ext uri="{BB962C8B-B14F-4D97-AF65-F5344CB8AC3E}">
        <p14:creationId xmlns:p14="http://schemas.microsoft.com/office/powerpoint/2010/main" val="86192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Модельер, закройщик, швея потрудились на славу. </a:t>
            </a:r>
            <a:endParaRPr lang="ru-RU" sz="2000" dirty="0"/>
          </a:p>
        </p:txBody>
      </p:sp>
      <p:pic>
        <p:nvPicPr>
          <p:cNvPr id="7" name="Объект 6" descr="http://fotooboiplus.ru/image/cache/data/%D0%94%D0%B5%D0%B2%D1%83%D1%88%D0%BA%D0%B8/94932880-max-80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3945" y="1558636"/>
            <a:ext cx="7304809" cy="4483389"/>
          </a:xfrm>
          <a:prstGeom prst="rect">
            <a:avLst/>
          </a:prstGeom>
          <a:noFill/>
          <a:ln>
            <a:noFill/>
          </a:ln>
        </p:spPr>
      </p:pic>
    </p:spTree>
    <p:extLst>
      <p:ext uri="{BB962C8B-B14F-4D97-AF65-F5344CB8AC3E}">
        <p14:creationId xmlns:p14="http://schemas.microsoft.com/office/powerpoint/2010/main" val="202311683"/>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136</TotalTime>
  <Words>154</Words>
  <Application>Microsoft Office PowerPoint</Application>
  <PresentationFormat>Широкоэкранный</PresentationFormat>
  <Paragraphs>10</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Times New Roman</vt:lpstr>
      <vt:lpstr>Trebuchet MS</vt:lpstr>
      <vt:lpstr>Wingdings 3</vt:lpstr>
      <vt:lpstr>Грань</vt:lpstr>
      <vt:lpstr>Материал к беседе о профессиях</vt:lpstr>
      <vt:lpstr> Модельер –это изобретатель. Без этой профессии не возможна работа ателье. Он воплощает в жизнь творческие идеи и замыслы, создает эскизы (рисунки), новые модели - современные, удобные, красивые. Модельер организует показы, выставки модной одежды, подбирает материалы для одежды.   </vt:lpstr>
      <vt:lpstr>Закройщик - снимает  мерки,  сантиметром. Записывает все размеры. Рисует выкройку на бумаге. Вырезает бумажную выкройку.    </vt:lpstr>
      <vt:lpstr>Затем он  переносит бумажную выкройку на ткань. Специальными иголочками или булавками выкройку прикалывают к ткани, обводит ее мелом и вырезает. Раскраивает ткань.  Таким образом, закройщик измеряет и вырезает детали модели.  </vt:lpstr>
      <vt:lpstr>Когда выкройка изделия готова, за дело берётся швея. Она смётывает, сшивает выкройки, чтобы получилось готовое изделие. Делает примерку. </vt:lpstr>
      <vt:lpstr>Затем все детали нужно прошить на швейной машинке. Швейная машинка это механизм, который выполняет сложные операции по обметке изделия, сшивания деталей одежды. На ткани после машинки появилась ровная строчка из ниток.  На швейной машинке строчки могут быть и зигзагом обработаны, для того чтобы ткань не распускалась </vt:lpstr>
      <vt:lpstr>Модельер, закройщик, швея потрудились на славу.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dc:creator>
  <cp:lastModifiedBy>Александр</cp:lastModifiedBy>
  <cp:revision>13</cp:revision>
  <dcterms:created xsi:type="dcterms:W3CDTF">2015-10-24T12:41:33Z</dcterms:created>
  <dcterms:modified xsi:type="dcterms:W3CDTF">2015-10-25T12:01:25Z</dcterms:modified>
</cp:coreProperties>
</file>