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81" r:id="rId3"/>
    <p:sldId id="282" r:id="rId4"/>
    <p:sldId id="284" r:id="rId5"/>
    <p:sldId id="285" r:id="rId6"/>
    <p:sldId id="286" r:id="rId7"/>
    <p:sldId id="26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FE5B-D275-4371-86D3-4729D48566D8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BD1B-6DBB-469F-BB53-D3343039A4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060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FE5B-D275-4371-86D3-4729D48566D8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BD1B-6DBB-469F-BB53-D3343039A4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415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FE5B-D275-4371-86D3-4729D48566D8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BD1B-6DBB-469F-BB53-D3343039A4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000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FE5B-D275-4371-86D3-4729D48566D8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BD1B-6DBB-469F-BB53-D3343039A4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807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FE5B-D275-4371-86D3-4729D48566D8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BD1B-6DBB-469F-BB53-D3343039A4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83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FE5B-D275-4371-86D3-4729D48566D8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BD1B-6DBB-469F-BB53-D3343039A4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806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FE5B-D275-4371-86D3-4729D48566D8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BD1B-6DBB-469F-BB53-D3343039A4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501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FE5B-D275-4371-86D3-4729D48566D8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BD1B-6DBB-469F-BB53-D3343039A4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268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FE5B-D275-4371-86D3-4729D48566D8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BD1B-6DBB-469F-BB53-D3343039A4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318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FE5B-D275-4371-86D3-4729D48566D8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BD1B-6DBB-469F-BB53-D3343039A4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75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FE5B-D275-4371-86D3-4729D48566D8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BD1B-6DBB-469F-BB53-D3343039A4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87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6FE5B-D275-4371-86D3-4729D48566D8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BD1B-6DBB-469F-BB53-D3343039A4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174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481"/>
            <a:ext cx="9144000" cy="6838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71800" y="332656"/>
            <a:ext cx="6132513" cy="4103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131840" y="764704"/>
            <a:ext cx="548402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Учимся</a:t>
            </a:r>
          </a:p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с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очинять</a:t>
            </a:r>
          </a:p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загадки.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Picture 2" descr="C:\Documents and Settings\кабинет 3-46\Рабочий стол\НОВЫЕ КАРТИНКИ ДЛЯ Презентаций\ШКОЛЬНАЯ ТЕМА\fdhb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357157" y="3429000"/>
            <a:ext cx="2802523" cy="27241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3955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481"/>
            <a:ext cx="9144000" cy="6838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95735" y="116630"/>
            <a:ext cx="6813355" cy="5184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571736" y="476672"/>
            <a:ext cx="6332578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Что такое загадка?</a:t>
            </a:r>
          </a:p>
          <a:p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Вспомнить правила построения загадки.</a:t>
            </a:r>
          </a:p>
          <a:p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Научиться сочинять загадки.</a:t>
            </a:r>
          </a:p>
        </p:txBody>
      </p:sp>
      <p:pic>
        <p:nvPicPr>
          <p:cNvPr id="3074" name="Picture 2" descr="C:\Documents and Settings\кабинет 3-46\Рабочий стол\НОВЫЕ КАРТИНКИ ДЛЯ Презентаций\ШКОЛЬНАЯ ТЕМА\fdhb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357158" y="4000504"/>
            <a:ext cx="2214578" cy="2152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68907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481"/>
            <a:ext cx="9144000" cy="6838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83770" y="332656"/>
            <a:ext cx="6552726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915816" y="764704"/>
            <a:ext cx="5904656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1.Выбрать предмет.</a:t>
            </a:r>
          </a:p>
          <a:p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2.Представить его.</a:t>
            </a:r>
          </a:p>
          <a:p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3.Найти основные признаки предмета(цвет, размер,…)</a:t>
            </a:r>
          </a:p>
          <a:p>
            <a:endParaRPr lang="ru-RU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Picture 2" descr="C:\Documents and Settings\кабинет 3-46\Рабочий стол\НОВЫЕ КАРТИНКИ ДЛЯ Презентаций\ШКОЛЬНАЯ ТЕМА\fdhb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72968" y="3861622"/>
            <a:ext cx="2641644" cy="25677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3291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3544799"/>
              </p:ext>
            </p:extLst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481"/>
            <a:ext cx="9144000" cy="6838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403648" y="260648"/>
            <a:ext cx="6264696" cy="141577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МОДЕЛЬ 1.</a:t>
            </a:r>
          </a:p>
          <a:p>
            <a:pPr algn="ctr"/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(КАК, НО НЕ)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503" y="19480"/>
            <a:ext cx="2648764" cy="21133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357158" y="2428866"/>
          <a:ext cx="8429684" cy="4311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4842"/>
                <a:gridCol w="4214842"/>
              </a:tblGrid>
              <a:tr h="1000133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7030A0"/>
                          </a:solidFill>
                        </a:rPr>
                        <a:t>КАКОЙ?</a:t>
                      </a:r>
                      <a:endParaRPr lang="ru-RU" sz="40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rgbClr val="7030A0"/>
                          </a:solidFill>
                        </a:rPr>
                        <a:t>КТО (ЧТО) МОЖЕТ БЫТЬ ТАКИМ?</a:t>
                      </a:r>
                      <a:endParaRPr lang="ru-RU" sz="40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10001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10001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10001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071538" y="3857628"/>
            <a:ext cx="19223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Century Schoolbook" pitchFamily="18" charset="0"/>
              </a:rPr>
              <a:t>белый</a:t>
            </a:r>
            <a:endParaRPr lang="ru-RU" sz="4000" b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00100" y="4857760"/>
            <a:ext cx="26324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Century Schoolbook" pitchFamily="18" charset="0"/>
              </a:rPr>
              <a:t>быстрый</a:t>
            </a:r>
            <a:endParaRPr lang="ru-RU" sz="4000" b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28662" y="5857892"/>
            <a:ext cx="31870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Century Schoolbook" pitchFamily="18" charset="0"/>
              </a:rPr>
              <a:t>трусливый</a:t>
            </a:r>
            <a:endParaRPr lang="ru-RU" sz="4000" b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00628" y="3857628"/>
            <a:ext cx="13756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Century Schoolbook" pitchFamily="18" charset="0"/>
              </a:rPr>
              <a:t>снег</a:t>
            </a:r>
            <a:endParaRPr lang="ru-RU" sz="4000" b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29190" y="4929198"/>
            <a:ext cx="22621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Century Schoolbook" pitchFamily="18" charset="0"/>
              </a:rPr>
              <a:t>молния</a:t>
            </a:r>
            <a:endParaRPr lang="ru-RU" sz="4000" b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00628" y="5857892"/>
            <a:ext cx="17924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Century Schoolbook" pitchFamily="18" charset="0"/>
              </a:rPr>
              <a:t>мышь</a:t>
            </a:r>
            <a:endParaRPr lang="ru-RU" sz="4000" b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7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3544799"/>
              </p:ext>
            </p:extLst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481"/>
            <a:ext cx="9144000" cy="6838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357158" y="2428866"/>
          <a:ext cx="8429684" cy="4000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4842"/>
                <a:gridCol w="4214842"/>
              </a:tblGrid>
              <a:tr h="10001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100013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10001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10001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</a:tbl>
          </a:graphicData>
        </a:graphic>
      </p:graphicFrame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>
            <a:lum brigh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214290"/>
            <a:ext cx="2736303" cy="18722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714612" y="0"/>
            <a:ext cx="561662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МОДЕЛЬ 2</a:t>
            </a:r>
          </a:p>
          <a:p>
            <a:pPr algn="ctr"/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(КАК, НО НЕ)</a:t>
            </a:r>
          </a:p>
          <a:p>
            <a:pPr algn="ctr"/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14348" y="2571744"/>
            <a:ext cx="34451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Century Schoolbook" pitchFamily="18" charset="0"/>
              </a:rPr>
              <a:t>Что делает?</a:t>
            </a:r>
            <a:endParaRPr lang="ru-RU" sz="4000" b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572000" y="2500306"/>
            <a:ext cx="385233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Century Schoolbook" pitchFamily="18" charset="0"/>
              </a:rPr>
              <a:t>КТО (ЧТО)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Century Schoolbook" pitchFamily="18" charset="0"/>
              </a:rPr>
              <a:t> ДЕЛАЕТ ТАК ЖЕ?</a:t>
            </a:r>
            <a:endParaRPr lang="ru-RU" sz="2800" b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285852" y="3643314"/>
            <a:ext cx="1978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Century Schoolbook" pitchFamily="18" charset="0"/>
              </a:rPr>
              <a:t>летает</a:t>
            </a:r>
            <a:endParaRPr lang="ru-RU" sz="4000" b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285852" y="4572008"/>
            <a:ext cx="29065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Century Schoolbook" pitchFamily="18" charset="0"/>
              </a:rPr>
              <a:t>стрекочет</a:t>
            </a:r>
            <a:endParaRPr lang="ru-RU" sz="4000" b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285852" y="5572140"/>
            <a:ext cx="19928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Century Schoolbook" pitchFamily="18" charset="0"/>
              </a:rPr>
              <a:t>скачет</a:t>
            </a:r>
            <a:endParaRPr lang="ru-RU" sz="4000" b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000628" y="3571876"/>
            <a:ext cx="240642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Century Schoolbook" pitchFamily="18" charset="0"/>
              </a:rPr>
              <a:t>самолёт</a:t>
            </a:r>
            <a:endParaRPr lang="ru-RU" sz="4000" b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072066" y="4643446"/>
            <a:ext cx="27382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Century Schoolbook" pitchFamily="18" charset="0"/>
              </a:rPr>
              <a:t>кузнечик</a:t>
            </a:r>
            <a:endParaRPr lang="ru-RU" sz="4000" b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143504" y="5572140"/>
            <a:ext cx="12153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Century Schoolbook" pitchFamily="18" charset="0"/>
              </a:rPr>
              <a:t>мяч</a:t>
            </a:r>
            <a:endParaRPr lang="ru-RU" sz="4000" b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7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3544799"/>
              </p:ext>
            </p:extLst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481"/>
            <a:ext cx="9144000" cy="6838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Прямоугольник 20"/>
          <p:cNvSpPr/>
          <p:nvPr/>
        </p:nvSpPr>
        <p:spPr>
          <a:xfrm>
            <a:off x="3000364" y="285728"/>
            <a:ext cx="4176463" cy="153888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Модель 3</a:t>
            </a:r>
          </a:p>
          <a:p>
            <a:pPr algn="ctr"/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(но не)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943301"/>
              </p:ext>
            </p:extLst>
          </p:nvPr>
        </p:nvGraphicFramePr>
        <p:xfrm>
          <a:off x="179509" y="2463724"/>
          <a:ext cx="8712970" cy="30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9"/>
                <a:gridCol w="4248471"/>
              </a:tblGrid>
              <a:tr h="1000133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7030A0"/>
                          </a:solidFill>
                          <a:latin typeface="Century Schoolbook" pitchFamily="18" charset="0"/>
                        </a:rPr>
                        <a:t>На что похож</a:t>
                      </a:r>
                      <a:r>
                        <a:rPr lang="ru-RU" sz="3200" b="1" baseline="0" dirty="0" smtClean="0">
                          <a:solidFill>
                            <a:srgbClr val="7030A0"/>
                          </a:solidFill>
                          <a:latin typeface="Century Schoolbook" pitchFamily="18" charset="0"/>
                        </a:rPr>
                        <a:t> (же)</a:t>
                      </a:r>
                      <a:r>
                        <a:rPr lang="ru-RU" sz="3200" b="1" dirty="0" smtClean="0">
                          <a:solidFill>
                            <a:srgbClr val="7030A0"/>
                          </a:solidFill>
                          <a:latin typeface="Century Schoolbook" pitchFamily="18" charset="0"/>
                        </a:rPr>
                        <a:t>?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7030A0"/>
                          </a:solidFill>
                          <a:latin typeface="Century Schoolbook" pitchFamily="18" charset="0"/>
                        </a:rPr>
                        <a:t>Чем отличается?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10001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b="1" dirty="0" smtClean="0">
                          <a:solidFill>
                            <a:srgbClr val="7030A0"/>
                          </a:solidFill>
                          <a:latin typeface="Century Schoolbook" pitchFamily="18" charset="0"/>
                        </a:rPr>
                        <a:t>      </a:t>
                      </a:r>
                    </a:p>
                    <a:p>
                      <a:endParaRPr lang="ru-RU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10001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24" name="Прямоугольник 23"/>
          <p:cNvSpPr/>
          <p:nvPr/>
        </p:nvSpPr>
        <p:spPr>
          <a:xfrm>
            <a:off x="1071538" y="3714752"/>
            <a:ext cx="31422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Century Schoolbook" pitchFamily="18" charset="0"/>
              </a:rPr>
              <a:t>КОЛОБОК</a:t>
            </a:r>
            <a:endParaRPr lang="ru-RU" sz="4000" b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071538" y="4572008"/>
            <a:ext cx="27414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Century Schoolbook" pitchFamily="18" charset="0"/>
              </a:rPr>
              <a:t>СОЛНЦЕ</a:t>
            </a:r>
            <a:endParaRPr lang="ru-RU" sz="4000" b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286380" y="3643314"/>
            <a:ext cx="22076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Century Schoolbook" pitchFamily="18" charset="0"/>
              </a:rPr>
              <a:t> </a:t>
            </a:r>
            <a:r>
              <a:rPr lang="ru-RU" sz="4000" b="1" dirty="0" smtClean="0">
                <a:solidFill>
                  <a:srgbClr val="7030A0"/>
                </a:solidFill>
                <a:latin typeface="Century Schoolbook" pitchFamily="18" charset="0"/>
              </a:rPr>
              <a:t>ТЕСТО</a:t>
            </a:r>
            <a:endParaRPr lang="ru-RU" sz="40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5357818" y="4572008"/>
            <a:ext cx="25635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Century Schoolbook" pitchFamily="18" charset="0"/>
              </a:rPr>
              <a:t>СВЕТИТ</a:t>
            </a:r>
            <a:endParaRPr lang="ru-RU" sz="4000" b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1081"/>
            <a:ext cx="2468563" cy="190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67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481"/>
            <a:ext cx="9144000" cy="6838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Documents and Settings\кабинет 3-46\Рабочий стол\НОВЫЕ КАРТИНКИ ДЛЯ Презентаций\РУКИ\35teg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00364" y="3195636"/>
            <a:ext cx="3286144" cy="3160957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357290" y="642918"/>
            <a:ext cx="665522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МОЛОДЦЫ!</a:t>
            </a:r>
            <a:endParaRPr lang="ru-RU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8947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107</Words>
  <Application>Microsoft Office PowerPoint</Application>
  <PresentationFormat>Экран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42</cp:revision>
  <dcterms:created xsi:type="dcterms:W3CDTF">2015-04-20T14:32:06Z</dcterms:created>
  <dcterms:modified xsi:type="dcterms:W3CDTF">2015-10-26T13:19:12Z</dcterms:modified>
</cp:coreProperties>
</file>