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394-A5B1-43B0-AB76-B0E9DABADCB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9C66-41EB-4452-9240-4C7D83703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394-A5B1-43B0-AB76-B0E9DABADCB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9C66-41EB-4452-9240-4C7D83703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394-A5B1-43B0-AB76-B0E9DABADCB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9C66-41EB-4452-9240-4C7D83703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394-A5B1-43B0-AB76-B0E9DABADCB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9C66-41EB-4452-9240-4C7D83703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394-A5B1-43B0-AB76-B0E9DABADCB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9C66-41EB-4452-9240-4C7D83703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394-A5B1-43B0-AB76-B0E9DABADCB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9C66-41EB-4452-9240-4C7D83703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394-A5B1-43B0-AB76-B0E9DABADCB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9C66-41EB-4452-9240-4C7D83703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394-A5B1-43B0-AB76-B0E9DABADCB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9C66-41EB-4452-9240-4C7D83703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394-A5B1-43B0-AB76-B0E9DABADCB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9C66-41EB-4452-9240-4C7D83703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394-A5B1-43B0-AB76-B0E9DABADCB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9C66-41EB-4452-9240-4C7D83703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F394-A5B1-43B0-AB76-B0E9DABADCB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39C66-41EB-4452-9240-4C7D83703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F394-A5B1-43B0-AB76-B0E9DABADCBC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39C66-41EB-4452-9240-4C7D83703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50842740_tellsaboutlost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z4cuw-cq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z4cv7-9b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48072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z4cvo-ec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z4cvz-5u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6858000"/>
          </a:xfrm>
        </p:spPr>
      </p:pic>
      <p:pic>
        <p:nvPicPr>
          <p:cNvPr id="5" name="Рисунок 4" descr="3z4cw9-h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9900" y="0"/>
            <a:ext cx="48641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z4cws-bh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92080" cy="6858000"/>
          </a:xfrm>
        </p:spPr>
      </p:pic>
      <p:pic>
        <p:nvPicPr>
          <p:cNvPr id="5" name="Рисунок 4" descr="3z4cx3-d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0"/>
            <a:ext cx="38519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99px-Kerosene-lamp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0032" cy="6858000"/>
          </a:xfrm>
        </p:spPr>
      </p:pic>
      <p:pic>
        <p:nvPicPr>
          <p:cNvPr id="5" name="Рисунок 4" descr="368px-Gazoline-l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0"/>
            <a:ext cx="42839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r>
              <a:rPr lang="ru-RU" b="1" dirty="0" smtClean="0"/>
              <a:t>Автор  презентации: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Казакова  Майя  Геннадиевна</a:t>
            </a:r>
            <a:br>
              <a:rPr lang="ru-RU" b="1" dirty="0" smtClean="0"/>
            </a:br>
            <a:r>
              <a:rPr lang="ru-RU" b="1" dirty="0" smtClean="0"/>
              <a:t>учитель  начальных  классов  </a:t>
            </a:r>
            <a:br>
              <a:rPr lang="ru-RU" b="1" dirty="0" smtClean="0"/>
            </a:br>
            <a:r>
              <a:rPr lang="ru-RU" b="1" dirty="0" smtClean="0"/>
              <a:t>МОУ  СОШ  №1  г.Петровска  Саратовской  области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Евгений  Львович  Шварц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Eug_Shvart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5616624" cy="54452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z4cs9-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z4csn-2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z4csz-v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z4cta-t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52120" cy="6858000"/>
          </a:xfrm>
        </p:spPr>
      </p:pic>
      <p:pic>
        <p:nvPicPr>
          <p:cNvPr id="5" name="Рисунок 4" descr="3z4ctm-x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0"/>
            <a:ext cx="34918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z4cty-6q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z4cu9-ky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1" y="0"/>
            <a:ext cx="5112567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z4cum-ey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Евгений  Львович  Шварц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Автор  презентации: Казакова  Майя  Геннадиевна учитель  начальных  классов   МОУ  СОШ  №1  г.Петровска  Саратовской  области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2011-01-14T17:05:30Z</dcterms:created>
  <dcterms:modified xsi:type="dcterms:W3CDTF">2012-01-24T20:21:13Z</dcterms:modified>
</cp:coreProperties>
</file>