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85" r:id="rId2"/>
    <p:sldId id="275" r:id="rId3"/>
    <p:sldId id="276" r:id="rId4"/>
    <p:sldId id="279" r:id="rId5"/>
    <p:sldId id="277" r:id="rId6"/>
    <p:sldId id="278" r:id="rId7"/>
    <p:sldId id="280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99" autoAdjust="0"/>
    <p:restoredTop sz="94660"/>
  </p:normalViewPr>
  <p:slideViewPr>
    <p:cSldViewPr>
      <p:cViewPr varScale="1">
        <p:scale>
          <a:sx n="75" d="100"/>
          <a:sy n="75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5E9B3-3773-495B-9CDF-98F910916B88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59369-2AF8-424A-8CC0-C31B5E4F92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32FE3-2AD8-47D9-883D-577C2825A0A1}" type="datetimeFigureOut">
              <a:rPr lang="ru-RU" smtClean="0"/>
              <a:pPr/>
              <a:t>17.07.2012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3D95-FE34-4F7E-B4C3-A988A6C29D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85728"/>
            <a:ext cx="63914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ГОРОДА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ПРИМОРЬЯ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429132"/>
            <a:ext cx="78499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Учитель начальных классов: Г. С. </a:t>
            </a:r>
            <a:r>
              <a:rPr lang="ru-RU" sz="3200" b="1" cap="none" spc="0" dirty="0" err="1" smtClean="0">
                <a:ln w="317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Кустова</a:t>
            </a:r>
            <a:endParaRPr lang="ru-RU" sz="3200" b="1" cap="none" spc="0" dirty="0">
              <a:ln w="317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266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ГОРОДА ПРИМОРЬЯ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857232"/>
            <a:ext cx="3129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НАХОДКА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nah1i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8992" y="1928802"/>
            <a:ext cx="206692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nah2i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4000504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nah3i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1928802"/>
            <a:ext cx="206692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nah4i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388" y="1857364"/>
            <a:ext cx="206692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06S0989i.bmp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4348" y="4143380"/>
            <a:ext cx="177165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06S0990i.bmp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43702" y="4143380"/>
            <a:ext cx="177165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75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ВЛАДИВОСТОК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06S0996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643314"/>
            <a:ext cx="2286016" cy="254411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vlad01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000108"/>
            <a:ext cx="2810336" cy="209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" name="Рисунок 6" descr="vlad02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929066"/>
            <a:ext cx="2641075" cy="1971678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" name="Рисунок 7" descr="vlad06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1071546"/>
            <a:ext cx="2750804" cy="205359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" name="Рисунок 9" descr="vlad10i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000108"/>
            <a:ext cx="2870749" cy="214314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80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УССУРИЙСК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04t0324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4000504"/>
            <a:ext cx="3567123" cy="2663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04t0325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3714776" cy="2773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06S0994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57166"/>
            <a:ext cx="3016940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АРСЕНЬЕВ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06S0981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929066"/>
            <a:ext cx="2143140" cy="238510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1026" name="Picture 2" descr="C:\Documents and Settings\USER\Мои документы\Мои рисунки\2008-11-12\Scan10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928670"/>
            <a:ext cx="4162379" cy="213836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1027" name="Picture 3" descr="C:\Documents and Settings\USER\Мои документы\Мои рисунки\2008-11-12\Scan10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928670"/>
            <a:ext cx="3320017" cy="2357454"/>
          </a:xfrm>
          <a:prstGeom prst="rect">
            <a:avLst/>
          </a:prstGeom>
          <a:noFill/>
        </p:spPr>
      </p:pic>
      <p:pic>
        <p:nvPicPr>
          <p:cNvPr id="2" name="Picture 2" descr="E:\Картинки\Авиатехника\ KA 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3929066"/>
            <a:ext cx="2786082" cy="2089562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S0984i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000504"/>
            <a:ext cx="177165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06S0982i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702" y="285728"/>
            <a:ext cx="177165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257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АРТЁМ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Мои документы\Мои рисунки\2008-11-12\Scan10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214290"/>
            <a:ext cx="2875188" cy="392909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pic>
        <p:nvPicPr>
          <p:cNvPr id="1026" name="Picture 2" descr="C:\Documents and Settings\USER\Мои документы\Мои рисунки\2008-11-13\Scan100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2714620"/>
            <a:ext cx="2816504" cy="387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СПАССК-ДАЛЬНИЙ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06S0993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785794"/>
            <a:ext cx="2243147" cy="2496406"/>
          </a:xfrm>
          <a:prstGeom prst="rect">
            <a:avLst/>
          </a:prstGeom>
        </p:spPr>
      </p:pic>
      <p:pic>
        <p:nvPicPr>
          <p:cNvPr id="2050" name="Picture 2" descr="C:\Documents and Settings\USER\Мои документы\Мои рисунки\2008-11-13\Scan10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857232"/>
            <a:ext cx="3357586" cy="3224241"/>
          </a:xfrm>
          <a:prstGeom prst="rect">
            <a:avLst/>
          </a:prstGeom>
          <a:noFill/>
        </p:spPr>
      </p:pic>
      <p:pic>
        <p:nvPicPr>
          <p:cNvPr id="6" name="Рисунок 5" descr="l00014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714752"/>
            <a:ext cx="2995619" cy="2236361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539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ДАЛЬНЕГОРСК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04t0321i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071546"/>
            <a:ext cx="2066925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06S0986i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4429132"/>
            <a:ext cx="177165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4" name="Picture 2" descr="C:\Documents and Settings\USER\Мои документы\Мои рисунки\2008-11-13\Scan10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214686"/>
            <a:ext cx="3842623" cy="3309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can100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214290"/>
            <a:ext cx="3940295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29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ДАЛЬНЕРЕЧЕНСК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\Мои документы\Мои рисунки\2008-11-13\Scan10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928670"/>
            <a:ext cx="2286016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" name="Рисунок 4" descr="0000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4214818"/>
            <a:ext cx="2411033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Рисунок 5" descr="0001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488" y="928670"/>
            <a:ext cx="2643206" cy="2114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" name="Рисунок 6" descr="0002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57884" y="857232"/>
            <a:ext cx="2786108" cy="2228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" name="Рисунок 7" descr="0003.bmp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57884" y="3829052"/>
            <a:ext cx="2893239" cy="2314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9" name="Рисунок 8" descr="0004.bmp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4071942"/>
            <a:ext cx="2643174" cy="2114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21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User</cp:lastModifiedBy>
  <cp:revision>82</cp:revision>
  <dcterms:created xsi:type="dcterms:W3CDTF">2008-11-08T06:49:36Z</dcterms:created>
  <dcterms:modified xsi:type="dcterms:W3CDTF">2012-07-17T08:45:22Z</dcterms:modified>
</cp:coreProperties>
</file>