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D91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618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CD81-48F0-4500-8610-EBDE9A2D4A5F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E761-2646-4655-9BC0-B64E43C274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CD81-48F0-4500-8610-EBDE9A2D4A5F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E761-2646-4655-9BC0-B64E43C27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CD81-48F0-4500-8610-EBDE9A2D4A5F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E761-2646-4655-9BC0-B64E43C27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CD81-48F0-4500-8610-EBDE9A2D4A5F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E761-2646-4655-9BC0-B64E43C27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CD81-48F0-4500-8610-EBDE9A2D4A5F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A2EE761-2646-4655-9BC0-B64E43C27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CD81-48F0-4500-8610-EBDE9A2D4A5F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E761-2646-4655-9BC0-B64E43C27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CD81-48F0-4500-8610-EBDE9A2D4A5F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E761-2646-4655-9BC0-B64E43C27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CD81-48F0-4500-8610-EBDE9A2D4A5F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E761-2646-4655-9BC0-B64E43C27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CD81-48F0-4500-8610-EBDE9A2D4A5F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E761-2646-4655-9BC0-B64E43C27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CD81-48F0-4500-8610-EBDE9A2D4A5F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E761-2646-4655-9BC0-B64E43C27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CD81-48F0-4500-8610-EBDE9A2D4A5F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E761-2646-4655-9BC0-B64E43C27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FE3CD81-48F0-4500-8610-EBDE9A2D4A5F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2EE761-2646-4655-9BC0-B64E43C27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Ольга  Михайловна Федоренко</a:t>
            </a:r>
            <a:b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учитель начальных классов МАОУ СОШ № 2 г. Малая Вишера</a:t>
            </a: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33103" t="958" r="24160"/>
          <a:stretch>
            <a:fillRect/>
          </a:stretch>
        </p:blipFill>
        <p:spPr bwMode="auto">
          <a:xfrm>
            <a:off x="428596" y="1500174"/>
            <a:ext cx="2928958" cy="4572032"/>
          </a:xfrm>
          <a:prstGeom prst="rect">
            <a:avLst/>
          </a:prstGeom>
          <a:solidFill>
            <a:srgbClr val="C7D91B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571868" y="1500174"/>
            <a:ext cx="5114932" cy="4625989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400" i="1" dirty="0"/>
              <a:t>У великих профессий </a:t>
            </a:r>
            <a:r>
              <a:rPr lang="ru-RU" sz="3400" i="1" dirty="0" smtClean="0"/>
              <a:t>устав   непростой </a:t>
            </a:r>
          </a:p>
          <a:p>
            <a:pPr algn="ctr">
              <a:buNone/>
            </a:pPr>
            <a:r>
              <a:rPr lang="ru-RU" sz="3400" i="1" dirty="0" smtClean="0"/>
              <a:t>Подвиг </a:t>
            </a:r>
            <a:r>
              <a:rPr lang="ru-RU" sz="3400" i="1" dirty="0"/>
              <a:t>духа вершить неустанно</a:t>
            </a:r>
            <a:r>
              <a:rPr lang="ru-RU" sz="3400" i="1" dirty="0" smtClean="0"/>
              <a:t>.</a:t>
            </a:r>
          </a:p>
          <a:p>
            <a:pPr algn="ctr">
              <a:buNone/>
            </a:pPr>
            <a:r>
              <a:rPr lang="ru-RU" sz="3400" i="1" dirty="0" smtClean="0"/>
              <a:t> Не </a:t>
            </a:r>
            <a:r>
              <a:rPr lang="ru-RU" sz="3400" i="1" dirty="0"/>
              <a:t>с того ли и выбран </a:t>
            </a:r>
            <a:r>
              <a:rPr lang="ru-RU" sz="3400" i="1" dirty="0" smtClean="0"/>
              <a:t>был мудрой судьбой</a:t>
            </a:r>
            <a:r>
              <a:rPr lang="ru-RU" sz="3400" i="1" dirty="0"/>
              <a:t/>
            </a:r>
            <a:br>
              <a:rPr lang="ru-RU" sz="3400" i="1" dirty="0"/>
            </a:br>
            <a:r>
              <a:rPr lang="ru-RU" sz="3400" i="1" dirty="0"/>
              <a:t> Для учительства знак Пеликана?</a:t>
            </a:r>
            <a:br>
              <a:rPr lang="ru-RU" sz="3400" i="1" dirty="0"/>
            </a:br>
            <a:r>
              <a:rPr lang="ru-RU" sz="3400" i="1" dirty="0"/>
              <a:t> Есть легенда, далёкий </a:t>
            </a:r>
            <a:r>
              <a:rPr lang="ru-RU" sz="3400" i="1" dirty="0" smtClean="0"/>
              <a:t>прошедшая путь</a:t>
            </a:r>
            <a:r>
              <a:rPr lang="ru-RU" sz="3400" i="1" dirty="0"/>
              <a:t>:</a:t>
            </a:r>
          </a:p>
          <a:p>
            <a:pPr algn="ctr">
              <a:buNone/>
            </a:pPr>
            <a:r>
              <a:rPr lang="ru-RU" sz="3400" i="1" dirty="0"/>
              <a:t>Если смерть вдруг </a:t>
            </a:r>
            <a:r>
              <a:rPr lang="ru-RU" sz="3400" i="1" dirty="0" smtClean="0"/>
              <a:t>птенцов настигает</a:t>
            </a:r>
            <a:r>
              <a:rPr lang="ru-RU" sz="3400" i="1" dirty="0"/>
              <a:t>,</a:t>
            </a:r>
          </a:p>
          <a:p>
            <a:pPr algn="ctr">
              <a:buNone/>
            </a:pPr>
            <a:r>
              <a:rPr lang="ru-RU" sz="3400" i="1" dirty="0"/>
              <a:t>Разрывает тогда пеликан свою грудь </a:t>
            </a:r>
            <a:r>
              <a:rPr lang="ru-RU" sz="3400" i="1" dirty="0" smtClean="0"/>
              <a:t> </a:t>
            </a:r>
          </a:p>
          <a:p>
            <a:pPr algn="ctr">
              <a:buNone/>
            </a:pPr>
            <a:r>
              <a:rPr lang="ru-RU" sz="3400" i="1" dirty="0" smtClean="0"/>
              <a:t>Кровью </a:t>
            </a:r>
            <a:r>
              <a:rPr lang="ru-RU" sz="3400" i="1" dirty="0"/>
              <a:t>сердца к ним </a:t>
            </a:r>
            <a:r>
              <a:rPr lang="ru-RU" sz="3400" i="1" dirty="0" smtClean="0"/>
              <a:t>жизнь возвращает</a:t>
            </a:r>
            <a:r>
              <a:rPr lang="ru-RU" sz="3400" i="1" dirty="0"/>
              <a:t>. </a:t>
            </a:r>
            <a:endParaRPr lang="ru-RU" sz="3400" i="1" dirty="0" smtClean="0"/>
          </a:p>
          <a:p>
            <a:pPr algn="ctr">
              <a:buNone/>
            </a:pPr>
            <a:r>
              <a:rPr lang="ru-RU" sz="3400" i="1" dirty="0" smtClean="0"/>
              <a:t>Белоснежная </a:t>
            </a:r>
            <a:r>
              <a:rPr lang="ru-RU" sz="3400" i="1" dirty="0"/>
              <a:t>стая летит в облаках,</a:t>
            </a:r>
          </a:p>
          <a:p>
            <a:pPr algn="ctr">
              <a:buNone/>
            </a:pPr>
            <a:r>
              <a:rPr lang="ru-RU" sz="3400" i="1" dirty="0" smtClean="0"/>
              <a:t>Осеняя </a:t>
            </a:r>
            <a:r>
              <a:rPr lang="ru-RU" sz="3400" i="1" dirty="0"/>
              <a:t>земную обитель</a:t>
            </a:r>
            <a:r>
              <a:rPr lang="ru-RU" sz="3400" i="1" dirty="0" smtClean="0"/>
              <a:t>...</a:t>
            </a:r>
          </a:p>
          <a:p>
            <a:pPr algn="ctr">
              <a:buNone/>
            </a:pPr>
            <a:r>
              <a:rPr lang="ru-RU" sz="3400" i="1" dirty="0" smtClean="0"/>
              <a:t>Да </a:t>
            </a:r>
            <a:r>
              <a:rPr lang="ru-RU" sz="3400" i="1" dirty="0"/>
              <a:t>пребудет </a:t>
            </a:r>
            <a:r>
              <a:rPr lang="ru-RU" sz="3400" i="1" dirty="0" smtClean="0"/>
              <a:t>священно на </a:t>
            </a:r>
            <a:r>
              <a:rPr lang="ru-RU" sz="3400" i="1" dirty="0"/>
              <a:t>всех  языках,</a:t>
            </a:r>
            <a:br>
              <a:rPr lang="ru-RU" sz="3400" i="1" dirty="0"/>
            </a:br>
            <a:r>
              <a:rPr lang="ru-RU" sz="3400" i="1" dirty="0"/>
              <a:t>  Твоё гордое имя, Учитель!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Профессиональная карта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Фамилия :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smtClean="0"/>
              <a:t>Федоренко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Имя: </a:t>
            </a:r>
            <a:r>
              <a:rPr lang="ru-RU" sz="2000" dirty="0" smtClean="0"/>
              <a:t>Ольга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Отчество: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smtClean="0"/>
              <a:t>Михайловна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Образование: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smtClean="0"/>
              <a:t>среднее специальное  ( Новгородское педагогическое училище,1990г., учитель начальных классов)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Педагогический стаж</a:t>
            </a:r>
            <a:r>
              <a:rPr lang="ru-RU" sz="2000" dirty="0" smtClean="0"/>
              <a:t>: 21год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Повышение квалификация: </a:t>
            </a:r>
            <a:r>
              <a:rPr lang="ru-RU" sz="2000" dirty="0" smtClean="0"/>
              <a:t>« Преподавание информатики в начальной школе» 2007г., « Комплексные курсы повышения квалификации учителей начальных классов» 2011г., </a:t>
            </a:r>
            <a:r>
              <a:rPr lang="ru-RU" sz="2000" dirty="0" err="1" smtClean="0"/>
              <a:t>Психолого</a:t>
            </a:r>
            <a:r>
              <a:rPr lang="ru-RU" sz="2000" dirty="0" smtClean="0"/>
              <a:t> - педагогические основы </a:t>
            </a:r>
            <a:r>
              <a:rPr lang="ru-RU" sz="2000" dirty="0" err="1" smtClean="0"/>
              <a:t>коррекционно</a:t>
            </a:r>
            <a:r>
              <a:rPr lang="ru-RU" sz="2000" dirty="0" smtClean="0"/>
              <a:t> - развивающего обучения детей» 2011г.</a:t>
            </a:r>
          </a:p>
          <a:p>
            <a:endParaRPr lang="ru-RU" sz="2000" dirty="0" smtClean="0"/>
          </a:p>
          <a:p>
            <a:pPr>
              <a:buNone/>
            </a:pPr>
            <a:r>
              <a:rPr lang="ru-RU" sz="2200" b="1" i="1" dirty="0" smtClean="0">
                <a:solidFill>
                  <a:srgbClr val="002060"/>
                </a:solidFill>
              </a:rPr>
              <a:t>          Целью своей педагогической деятельности ставлю необходимость научить детей самостоятельно мыслить,  самому сопоставлять факты и искать информацию, помочь детям раскрыться и развить творческие способности, научить любить себя, своих близких и свою Родину.</a:t>
            </a:r>
          </a:p>
          <a:p>
            <a:endParaRPr lang="ru-RU" sz="2000" dirty="0" smtClean="0"/>
          </a:p>
          <a:p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Награды: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09252"/>
          </a:xfrm>
        </p:spPr>
        <p:txBody>
          <a:bodyPr>
            <a:normAutofit fontScale="92500"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2008г.</a:t>
            </a:r>
            <a:r>
              <a:rPr lang="ru-RU" sz="1800" dirty="0" smtClean="0"/>
              <a:t> Благодарственное письмо Администрации </a:t>
            </a:r>
            <a:r>
              <a:rPr lang="ru-RU" sz="1800" dirty="0" err="1" smtClean="0"/>
              <a:t>Маловишерского</a:t>
            </a:r>
            <a:r>
              <a:rPr lang="ru-RU" sz="1800" dirty="0" smtClean="0"/>
              <a:t> городского поселения за участие в конкурсе по изготовлению ёлочных игрушек для главной новогодней ёлки города, 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2010г.</a:t>
            </a:r>
            <a:r>
              <a:rPr lang="ru-RU" sz="1800" dirty="0" smtClean="0"/>
              <a:t> Благодарность Комитета образования </a:t>
            </a:r>
            <a:r>
              <a:rPr lang="ru-RU" sz="1800" dirty="0" err="1" smtClean="0"/>
              <a:t>Маловищерского</a:t>
            </a:r>
            <a:r>
              <a:rPr lang="ru-RU" sz="1800" dirty="0" smtClean="0"/>
              <a:t> муниципального района  за проявленную активность и ответственность в подготовке учащихся к районному туру областной олимпиады младших школьников в 2009-2010 учебном году по русскому языку и математике, 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2010г.</a:t>
            </a:r>
            <a:r>
              <a:rPr lang="ru-RU" sz="1800" dirty="0" smtClean="0"/>
              <a:t> Благодарность Комитета образования </a:t>
            </a:r>
            <a:r>
              <a:rPr lang="ru-RU" sz="1800" dirty="0" err="1" smtClean="0"/>
              <a:t>Маловищерского</a:t>
            </a:r>
            <a:r>
              <a:rPr lang="ru-RU" sz="1800" dirty="0" smtClean="0"/>
              <a:t> муниципального района  за инициативу, большой личный вклад в организацию и совершенствование процесса проведения единого государственного экзамена,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2010 г.</a:t>
            </a:r>
            <a:r>
              <a:rPr lang="ru-RU" sz="1800" dirty="0" smtClean="0"/>
              <a:t>  Благодарность за организацию  активного участия школьников во Всероссийском конкурсе « Лучший урок письма»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2010г.</a:t>
            </a:r>
            <a:r>
              <a:rPr lang="ru-RU" sz="1800" dirty="0" smtClean="0"/>
              <a:t> Почетная грамота Комитета образования , науки и молодежной политики Новгородской области за многолетний добросовестный  труд, успехи в обучении и воспитании подрастающего поколения.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2011г.</a:t>
            </a:r>
            <a:r>
              <a:rPr lang="ru-RU" sz="1800" dirty="0" smtClean="0"/>
              <a:t> Благодарность Комитета образования  и молодежной политики </a:t>
            </a:r>
            <a:r>
              <a:rPr lang="ru-RU" sz="1800" dirty="0" err="1" smtClean="0"/>
              <a:t>Маловищерского</a:t>
            </a:r>
            <a:r>
              <a:rPr lang="ru-RU" sz="1800" dirty="0" smtClean="0"/>
              <a:t> муниципального района за проявленную активность и ответственность в подготовке учащихся к районному туру областной олимпиады младших школьников 2010-2011 учебном году по математике и русскому языку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Я\Мои документы\Мои рисунки\2011-10-23\Image0051.JPG"/>
          <p:cNvPicPr>
            <a:picLocks noChangeAspect="1" noChangeArrowheads="1"/>
          </p:cNvPicPr>
          <p:nvPr/>
        </p:nvPicPr>
        <p:blipFill>
          <a:blip r:embed="rId2" cstate="print"/>
          <a:srcRect l="6223" t="2391" r="54670" b="50780"/>
          <a:stretch>
            <a:fillRect/>
          </a:stretch>
        </p:blipFill>
        <p:spPr bwMode="auto">
          <a:xfrm rot="5400000">
            <a:off x="1109407" y="609350"/>
            <a:ext cx="2071702" cy="32818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Моё педагогическое кредо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3429000"/>
            <a:ext cx="4038600" cy="26971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sz="2200" b="1" i="1" dirty="0" smtClean="0">
              <a:solidFill>
                <a:srgbClr val="002060"/>
              </a:solidFill>
            </a:endParaRPr>
          </a:p>
          <a:p>
            <a:pPr lvl="0"/>
            <a:r>
              <a:rPr lang="ru-RU" sz="3300" dirty="0" smtClean="0"/>
              <a:t>Обучать ребенка, воспитывая в нем личность</a:t>
            </a:r>
          </a:p>
          <a:p>
            <a:pPr lvl="0"/>
            <a:r>
              <a:rPr lang="ru-RU" sz="3300" dirty="0" smtClean="0"/>
              <a:t>Уметь вовремя заметить успех ученика, помочь ему раскрыться</a:t>
            </a:r>
          </a:p>
          <a:p>
            <a:pPr lvl="0"/>
            <a:r>
              <a:rPr lang="ru-RU" sz="3300" dirty="0" smtClean="0"/>
              <a:t>Отдавать ученику не только определенную сумму знаний, но и частичку своей души.</a:t>
            </a:r>
          </a:p>
          <a:p>
            <a:pPr lvl="0"/>
            <a:r>
              <a:rPr lang="ru-RU" sz="3300" dirty="0" smtClean="0"/>
              <a:t>Стать для своих учеников таким же дорогим и родным человеком, как мама, то есть отдать им свое сердце.</a:t>
            </a:r>
          </a:p>
          <a:p>
            <a:endParaRPr lang="ru-RU" sz="3300" dirty="0"/>
          </a:p>
        </p:txBody>
      </p:sp>
      <p:pic>
        <p:nvPicPr>
          <p:cNvPr id="1026" name="Picture 2" descr="C:\Documents and Settings\Я\Мои документы\Мои рисунки\2011-10-23\Image005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l="4616" t="11995" r="48511" b="39074"/>
          <a:stretch>
            <a:fillRect/>
          </a:stretch>
        </p:blipFill>
        <p:spPr bwMode="auto">
          <a:xfrm rot="5984059">
            <a:off x="6604234" y="3650081"/>
            <a:ext cx="1769284" cy="2426261"/>
          </a:xfrm>
          <a:prstGeom prst="rect">
            <a:avLst/>
          </a:prstGeom>
          <a:noFill/>
        </p:spPr>
      </p:pic>
      <p:pic>
        <p:nvPicPr>
          <p:cNvPr id="8" name="Picture 3" descr="C:\Documents and Settings\Я\Мои документы\Мои рисунки\2011-10-23\Image0049.JPG"/>
          <p:cNvPicPr>
            <a:picLocks noChangeAspect="1" noChangeArrowheads="1"/>
          </p:cNvPicPr>
          <p:nvPr/>
        </p:nvPicPr>
        <p:blipFill>
          <a:blip r:embed="rId4" cstate="print"/>
          <a:srcRect l="10383" t="8114" r="42783" b="43118"/>
          <a:stretch>
            <a:fillRect/>
          </a:stretch>
        </p:blipFill>
        <p:spPr bwMode="auto">
          <a:xfrm rot="4674200">
            <a:off x="4484836" y="4422059"/>
            <a:ext cx="1561678" cy="213049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429124" y="1285860"/>
            <a:ext cx="442915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</a:rPr>
              <a:t>«Нельзя забывать, что ребёнок, не испытавший радости от ученья, не познавший чувства гордости после преодоления трудности – несчастный человек. Дать ребёнку ощутить радость труда,… наполнить его сердце гордостью и чувством собственного достоинства – первая задача педагогики»</a:t>
            </a:r>
            <a:r>
              <a:rPr lang="ru-RU" sz="1600" i="1" dirty="0" smtClean="0">
                <a:solidFill>
                  <a:srgbClr val="002060"/>
                </a:solidFill>
              </a:rPr>
              <a:t>                                                                                     </a:t>
            </a:r>
            <a:r>
              <a:rPr lang="ru-RU" sz="1600" b="1" i="1" dirty="0" smtClean="0">
                <a:solidFill>
                  <a:srgbClr val="002060"/>
                </a:solidFill>
              </a:rPr>
              <a:t>В.А. Сухомлинский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«Работа- лучший способ наслаждаться жизнью» </a:t>
            </a:r>
            <a:br>
              <a:rPr lang="ru-RU" sz="2800" dirty="0" smtClean="0"/>
            </a:br>
            <a:r>
              <a:rPr lang="ru-RU" sz="2400" dirty="0" smtClean="0"/>
              <a:t>                                                                         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928670"/>
            <a:ext cx="4038600" cy="519749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          Что значит школа для меня?</a:t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>  Я всем отвечу однозначно: </a:t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>  «Жизнь школьная – моя судьба…</a:t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>  Моя судьба…и не иначе».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        Мне нравится работать в школе. </a:t>
            </a:r>
          </a:p>
          <a:p>
            <a:pPr>
              <a:buNone/>
            </a:pPr>
            <a:r>
              <a:rPr lang="ru-RU" sz="1600" dirty="0" smtClean="0"/>
              <a:t>         Работать с детьми -  это огромное  счастье.  Именно дети умеют бескорыстно любить и своей любовью окрылять, вдохновлять и вселять уверенность. Общение с детьми доставляет мне удовольствие и радость. Я чувствую, что я нужна им, а они нужны мне.   Общение с детьми, как бальзам для души, как напиток бодрости и вечной молодости…</a:t>
            </a:r>
          </a:p>
          <a:p>
            <a:endParaRPr lang="ru-RU" sz="1600" dirty="0"/>
          </a:p>
        </p:txBody>
      </p:sp>
      <p:pic>
        <p:nvPicPr>
          <p:cNvPr id="2051" name="Picture 3" descr="C:\Documents and Settings\Я\Рабочий стол\фото 10-11\спорт зал\IMG091-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-1210" t="27780" r="192" b="23290"/>
          <a:stretch>
            <a:fillRect/>
          </a:stretch>
        </p:blipFill>
        <p:spPr bwMode="auto">
          <a:xfrm rot="732869">
            <a:off x="5382773" y="2806698"/>
            <a:ext cx="3101604" cy="1918376"/>
          </a:xfrm>
          <a:prstGeom prst="rect">
            <a:avLst/>
          </a:prstGeom>
          <a:noFill/>
        </p:spPr>
      </p:pic>
      <p:pic>
        <p:nvPicPr>
          <p:cNvPr id="11" name="Picture 2" descr="C:\Documents and Settings\Я\Рабочий стол\фото 10-11\8марта\IMG_6764.JPG"/>
          <p:cNvPicPr>
            <a:picLocks noChangeAspect="1" noChangeArrowheads="1"/>
          </p:cNvPicPr>
          <p:nvPr/>
        </p:nvPicPr>
        <p:blipFill>
          <a:blip r:embed="rId3" cstate="print"/>
          <a:srcRect l="3538" t="6757" r="18632" b="7657"/>
          <a:stretch>
            <a:fillRect/>
          </a:stretch>
        </p:blipFill>
        <p:spPr bwMode="auto">
          <a:xfrm>
            <a:off x="4786314" y="1071546"/>
            <a:ext cx="2500330" cy="1714512"/>
          </a:xfrm>
          <a:prstGeom prst="rect">
            <a:avLst/>
          </a:prstGeom>
          <a:noFill/>
        </p:spPr>
      </p:pic>
      <p:pic>
        <p:nvPicPr>
          <p:cNvPr id="12" name="Picture 3" descr="C:\Documents and Settings\Я\Рабочий стол\фото 10-11\Микрофон надежды\IMG_6257.JPG"/>
          <p:cNvPicPr>
            <a:picLocks noChangeAspect="1" noChangeArrowheads="1"/>
          </p:cNvPicPr>
          <p:nvPr/>
        </p:nvPicPr>
        <p:blipFill>
          <a:blip r:embed="rId4" cstate="print"/>
          <a:srcRect t="21515"/>
          <a:stretch>
            <a:fillRect/>
          </a:stretch>
        </p:blipFill>
        <p:spPr bwMode="auto">
          <a:xfrm rot="21060998">
            <a:off x="4955645" y="4628489"/>
            <a:ext cx="3249999" cy="1748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205</TotalTime>
  <Words>371</Words>
  <Application>Microsoft Office PowerPoint</Application>
  <PresentationFormat>Экран (4:3)</PresentationFormat>
  <Paragraphs>40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Ольга  Михайловна Федоренко учитель начальных классов МАОУ СОШ № 2 г. Малая Вишера</vt:lpstr>
      <vt:lpstr>Профессиональная карта</vt:lpstr>
      <vt:lpstr>Награды:</vt:lpstr>
      <vt:lpstr>Моё педагогическое кредо</vt:lpstr>
      <vt:lpstr>«Работа- лучший способ наслаждаться жизнью»                                                                           </vt:lpstr>
    </vt:vector>
  </TitlesOfParts>
  <Company>Квартира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Ольга  Михайловна Федоренко</dc:title>
  <dc:creator>Я</dc:creator>
  <cp:lastModifiedBy>КОМП1</cp:lastModifiedBy>
  <cp:revision>32</cp:revision>
  <dcterms:created xsi:type="dcterms:W3CDTF">2011-10-23T13:55:10Z</dcterms:created>
  <dcterms:modified xsi:type="dcterms:W3CDTF">2011-10-24T05:30:19Z</dcterms:modified>
</cp:coreProperties>
</file>