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3"/>
  </p:notesMasterIdLst>
  <p:sldIdLst>
    <p:sldId id="301" r:id="rId2"/>
    <p:sldId id="312" r:id="rId3"/>
    <p:sldId id="310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69" d="100"/>
          <a:sy n="69" d="100"/>
        </p:scale>
        <p:origin x="-141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30EEC-2C25-4551-9009-7CDFFDC0969B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7CBFF-6FC8-4403-84E0-80A4BE9260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487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4E037C-7738-4859-91C9-EC77B9FE79AD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8EACD8-3999-4866-AB87-F3F7E34464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4E037C-7738-4859-91C9-EC77B9FE79AD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8EACD8-3999-4866-AB87-F3F7E3446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4E037C-7738-4859-91C9-EC77B9FE79AD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8EACD8-3999-4866-AB87-F3F7E3446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4E037C-7738-4859-91C9-EC77B9FE79AD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8EACD8-3999-4866-AB87-F3F7E3446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4E037C-7738-4859-91C9-EC77B9FE79AD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8EACD8-3999-4866-AB87-F3F7E34464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4E037C-7738-4859-91C9-EC77B9FE79AD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8EACD8-3999-4866-AB87-F3F7E3446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4E037C-7738-4859-91C9-EC77B9FE79AD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8EACD8-3999-4866-AB87-F3F7E3446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4E037C-7738-4859-91C9-EC77B9FE79AD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8EACD8-3999-4866-AB87-F3F7E3446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4E037C-7738-4859-91C9-EC77B9FE79AD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8EACD8-3999-4866-AB87-F3F7E34464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4E037C-7738-4859-91C9-EC77B9FE79AD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8EACD8-3999-4866-AB87-F3F7E34464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4E037C-7738-4859-91C9-EC77B9FE79AD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8EACD8-3999-4866-AB87-F3F7E34464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A4E037C-7738-4859-91C9-EC77B9FE79AD}" type="datetimeFigureOut">
              <a:rPr lang="ru-RU" smtClean="0"/>
              <a:pPr/>
              <a:t>21.11.2012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B8EACD8-3999-4866-AB87-F3F7E34464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9302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sz="1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программе «Одаренный  ребенок» МАДОУ ЦРР-ДС № 44 «Золотой ключик» Подпрограмма «Капельки» по музыкальному  развитию (вокал) </a:t>
            </a:r>
          </a:p>
          <a:p>
            <a:pPr marL="82296" indent="0" algn="ctr">
              <a:buNone/>
            </a:pP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Подготовил: музыкальный руководитель Ниязова И.В.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dirty="0"/>
          </a:p>
        </p:txBody>
      </p:sp>
      <p:pic>
        <p:nvPicPr>
          <p:cNvPr id="6" name="Рисунок 5" descr="http://for-foto.ru/uploads/posts/2010-04/1272097407_2.jpg"/>
          <p:cNvPicPr/>
          <p:nvPr/>
        </p:nvPicPr>
        <p:blipFill>
          <a:blip r:embed="rId2" cstate="print"/>
          <a:srcRect l="39055" t="22677" b="57953"/>
          <a:stretch>
            <a:fillRect/>
          </a:stretch>
        </p:blipFill>
        <p:spPr bwMode="auto">
          <a:xfrm>
            <a:off x="1691680" y="260648"/>
            <a:ext cx="168598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or-foto.ru/uploads/posts/2010-04/1272097407_2.jpg"/>
          <p:cNvPicPr/>
          <p:nvPr/>
        </p:nvPicPr>
        <p:blipFill>
          <a:blip r:embed="rId2" cstate="print"/>
          <a:srcRect l="39055" t="22677" b="57953"/>
          <a:stretch>
            <a:fillRect/>
          </a:stretch>
        </p:blipFill>
        <p:spPr bwMode="auto">
          <a:xfrm>
            <a:off x="3347864" y="260648"/>
            <a:ext cx="168598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for-foto.ru/uploads/posts/2010-04/1272097407_2.jpg"/>
          <p:cNvPicPr/>
          <p:nvPr/>
        </p:nvPicPr>
        <p:blipFill>
          <a:blip r:embed="rId2" cstate="print"/>
          <a:srcRect l="39055" t="22677" b="57953"/>
          <a:stretch>
            <a:fillRect/>
          </a:stretch>
        </p:blipFill>
        <p:spPr bwMode="auto">
          <a:xfrm>
            <a:off x="5076056" y="260648"/>
            <a:ext cx="168598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for-foto.ru/uploads/posts/2010-04/1272097407_2.jpg"/>
          <p:cNvPicPr/>
          <p:nvPr/>
        </p:nvPicPr>
        <p:blipFill>
          <a:blip r:embed="rId2" cstate="print"/>
          <a:srcRect l="39055" t="22677" b="57953"/>
          <a:stretch>
            <a:fillRect/>
          </a:stretch>
        </p:blipFill>
        <p:spPr bwMode="auto">
          <a:xfrm>
            <a:off x="6876256" y="260648"/>
            <a:ext cx="168598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 flipV="1">
            <a:off x="2286000" y="394452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11" name="Содержимое 4" descr="http://www.cofe.ru/images/pictures/read-ka/poet/76/notes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21088"/>
            <a:ext cx="55446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Самотлорские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роднички», «Баю-бай».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C:\Users\Ирина\Pictures\DCIM\100___01\Самотлорские р. 2012\IMG_03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08067"/>
            <a:ext cx="6984776" cy="4680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457200" y="277813"/>
            <a:ext cx="8229600" cy="1143000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!</a:t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http://for-foto.ru/uploads/posts/2010-04/1272097407_2.jpg"/>
          <p:cNvPicPr/>
          <p:nvPr/>
        </p:nvPicPr>
        <p:blipFill>
          <a:blip r:embed="rId2" cstate="print"/>
          <a:srcRect l="39055" t="22677" b="57953"/>
          <a:stretch>
            <a:fillRect/>
          </a:stretch>
        </p:blipFill>
        <p:spPr bwMode="auto">
          <a:xfrm>
            <a:off x="1403648" y="476672"/>
            <a:ext cx="168598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or-foto.ru/uploads/posts/2010-04/1272097407_2.jpg"/>
          <p:cNvPicPr/>
          <p:nvPr/>
        </p:nvPicPr>
        <p:blipFill>
          <a:blip r:embed="rId2" cstate="print"/>
          <a:srcRect l="39055" t="22677" b="57953"/>
          <a:stretch>
            <a:fillRect/>
          </a:stretch>
        </p:blipFill>
        <p:spPr bwMode="auto">
          <a:xfrm>
            <a:off x="6948264" y="548680"/>
            <a:ext cx="168598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for-foto.ru/uploads/posts/2010-04/1272097407_2.jpg"/>
          <p:cNvPicPr/>
          <p:nvPr/>
        </p:nvPicPr>
        <p:blipFill>
          <a:blip r:embed="rId2" cstate="print"/>
          <a:srcRect l="39055" t="22677" b="57953"/>
          <a:stretch>
            <a:fillRect/>
          </a:stretch>
        </p:blipFill>
        <p:spPr bwMode="auto">
          <a:xfrm>
            <a:off x="5220072" y="548680"/>
            <a:ext cx="168598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for-foto.ru/uploads/posts/2010-04/1272097407_2.jpg"/>
          <p:cNvPicPr/>
          <p:nvPr/>
        </p:nvPicPr>
        <p:blipFill>
          <a:blip r:embed="rId2" cstate="print"/>
          <a:srcRect l="39055" t="22677" b="57953"/>
          <a:stretch>
            <a:fillRect/>
          </a:stretch>
        </p:blipFill>
        <p:spPr bwMode="auto">
          <a:xfrm>
            <a:off x="3347864" y="548680"/>
            <a:ext cx="168598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4" descr="http://www.cofe.ru/images/pictures/read-ka/poet/76/notes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21088"/>
            <a:ext cx="55446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7" y="1557338"/>
            <a:ext cx="7848873" cy="4530725"/>
          </a:xfrm>
        </p:spPr>
        <p:txBody>
          <a:bodyPr/>
          <a:lstStyle/>
          <a:p>
            <a:pPr marL="82296" indent="0">
              <a:buNone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Способствовать развитию полноценной творческой личности старшего дошкольника посредством сольного пения.</a:t>
            </a:r>
          </a:p>
        </p:txBody>
      </p:sp>
      <p:pic>
        <p:nvPicPr>
          <p:cNvPr id="6" name="Рисунок 5" descr="http://for-foto.ru/uploads/posts/2010-04/1272097407_2.jpg"/>
          <p:cNvPicPr/>
          <p:nvPr/>
        </p:nvPicPr>
        <p:blipFill>
          <a:blip r:embed="rId2" cstate="print"/>
          <a:srcRect l="39055" t="22677" b="57953"/>
          <a:stretch>
            <a:fillRect/>
          </a:stretch>
        </p:blipFill>
        <p:spPr bwMode="auto">
          <a:xfrm>
            <a:off x="1403648" y="548680"/>
            <a:ext cx="168598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or-foto.ru/uploads/posts/2010-04/1272097407_2.jpg"/>
          <p:cNvPicPr/>
          <p:nvPr/>
        </p:nvPicPr>
        <p:blipFill>
          <a:blip r:embed="rId2" cstate="print"/>
          <a:srcRect l="39055" t="22677" b="57953"/>
          <a:stretch>
            <a:fillRect/>
          </a:stretch>
        </p:blipFill>
        <p:spPr bwMode="auto">
          <a:xfrm>
            <a:off x="3203848" y="476672"/>
            <a:ext cx="168598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for-foto.ru/uploads/posts/2010-04/1272097407_2.jpg"/>
          <p:cNvPicPr/>
          <p:nvPr/>
        </p:nvPicPr>
        <p:blipFill>
          <a:blip r:embed="rId2" cstate="print"/>
          <a:srcRect l="39055" t="22677" b="57953"/>
          <a:stretch>
            <a:fillRect/>
          </a:stretch>
        </p:blipFill>
        <p:spPr bwMode="auto">
          <a:xfrm>
            <a:off x="5076056" y="476672"/>
            <a:ext cx="168598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for-foto.ru/uploads/posts/2010-04/1272097407_2.jpg"/>
          <p:cNvPicPr/>
          <p:nvPr/>
        </p:nvPicPr>
        <p:blipFill>
          <a:blip r:embed="rId2" cstate="print"/>
          <a:srcRect l="39055" t="22677" b="57953"/>
          <a:stretch>
            <a:fillRect/>
          </a:stretch>
        </p:blipFill>
        <p:spPr bwMode="auto">
          <a:xfrm>
            <a:off x="6876256" y="476672"/>
            <a:ext cx="168598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algn="just">
              <a:lnSpc>
                <a:spcPct val="80000"/>
              </a:lnSpc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Содействие постановке и развитию голосового аппарата; накопление интонационно-слухового опыта; формирование основных певческих навыков (дыхание, интонация, дикция, артикуляция);обучение основам хореографии, основным приёмам работы с микрофоном</a:t>
            </a:r>
          </a:p>
          <a:p>
            <a:pPr>
              <a:lnSpc>
                <a:spcPct val="80000"/>
              </a:lnSpc>
            </a:pPr>
            <a:endParaRPr lang="ru-RU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воспитание художественного вкуса, нравственно-волевой сферы; формирование эмоционально-положительного отношения к произведениям музыкального искусства; воспитание организованности, внимания; подготовка личности ребенка к социализации в обществе;</a:t>
            </a:r>
          </a:p>
          <a:p>
            <a:pPr>
              <a:lnSpc>
                <a:spcPct val="80000"/>
              </a:lnSpc>
            </a:pPr>
            <a:endParaRPr lang="ru-RU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Развивающие: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расширение общего культурного кругозора; совершенствование и углубление знаний и навыков в области музыки; развитие способности к эстетическому восприятию окружающего мира; развитие музыкальных способностей, интереса к пению как мотивационного компонента готовности к дальнейшему саморазвитию.</a:t>
            </a:r>
          </a:p>
          <a:p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2года в зависимости от возраста и подготовки воспитанников с усложнением нагрузки и сложности изучаемого материала.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for-foto.ru/uploads/posts/2010-04/1272097407_2.jpg"/>
          <p:cNvPicPr/>
          <p:nvPr/>
        </p:nvPicPr>
        <p:blipFill>
          <a:blip r:embed="rId2" cstate="print"/>
          <a:srcRect l="39055" t="22677" b="57953"/>
          <a:stretch>
            <a:fillRect/>
          </a:stretch>
        </p:blipFill>
        <p:spPr bwMode="auto">
          <a:xfrm>
            <a:off x="6732240" y="476672"/>
            <a:ext cx="168598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for-foto.ru/uploads/posts/2010-04/1272097407_2.jpg"/>
          <p:cNvPicPr/>
          <p:nvPr/>
        </p:nvPicPr>
        <p:blipFill>
          <a:blip r:embed="rId2" cstate="print"/>
          <a:srcRect l="39055" t="22677" b="57953"/>
          <a:stretch>
            <a:fillRect/>
          </a:stretch>
        </p:blipFill>
        <p:spPr bwMode="auto">
          <a:xfrm>
            <a:off x="4932040" y="476672"/>
            <a:ext cx="168598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for-foto.ru/uploads/posts/2010-04/1272097407_2.jpg"/>
          <p:cNvPicPr/>
          <p:nvPr/>
        </p:nvPicPr>
        <p:blipFill>
          <a:blip r:embed="rId2" cstate="print"/>
          <a:srcRect l="39055" t="22677" b="57953"/>
          <a:stretch>
            <a:fillRect/>
          </a:stretch>
        </p:blipFill>
        <p:spPr bwMode="auto">
          <a:xfrm>
            <a:off x="3131840" y="476672"/>
            <a:ext cx="168598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for-foto.ru/uploads/posts/2010-04/1272097407_2.jpg"/>
          <p:cNvPicPr/>
          <p:nvPr/>
        </p:nvPicPr>
        <p:blipFill>
          <a:blip r:embed="rId2" cstate="print"/>
          <a:srcRect l="39055" t="22677" b="57953"/>
          <a:stretch>
            <a:fillRect/>
          </a:stretch>
        </p:blipFill>
        <p:spPr bwMode="auto">
          <a:xfrm>
            <a:off x="1331640" y="476672"/>
            <a:ext cx="168598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и содержание занятий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5445224"/>
            <a:ext cx="792088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Индивидуальная репетиционная работа проводится 1 раз в неделю продолжительность 25-30 минут. 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Рабочий стол\IMG_07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447800"/>
            <a:ext cx="5643602" cy="3981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DSC0004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260648"/>
            <a:ext cx="7200800" cy="4608512"/>
          </a:xfrm>
          <a:noFill/>
          <a:ln/>
        </p:spPr>
      </p:pic>
      <p:sp>
        <p:nvSpPr>
          <p:cNvPr id="6" name="Прямоугольник 5"/>
          <p:cNvSpPr/>
          <p:nvPr/>
        </p:nvSpPr>
        <p:spPr>
          <a:xfrm>
            <a:off x="1187624" y="4581128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занятий включает в себя артикуляционную и дыхательную гимнастику, слушание музыки, 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indent="0"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пение учебно-тренировочного материала, пение произведений.</a:t>
            </a:r>
            <a:endParaRPr lang="ru-RU" sz="2400" dirty="0"/>
          </a:p>
        </p:txBody>
      </p:sp>
      <p:pic>
        <p:nvPicPr>
          <p:cNvPr id="4" name="Picture 8" descr="DSC001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857356" y="214290"/>
            <a:ext cx="6912768" cy="4464496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Воспитанники принимают участие в утренниках,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DSC001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700808"/>
            <a:ext cx="4038600" cy="3238500"/>
          </a:xfrm>
          <a:prstGeom prst="rect">
            <a:avLst/>
          </a:prstGeom>
          <a:noFill/>
          <a:ln/>
        </p:spPr>
      </p:pic>
      <p:pic>
        <p:nvPicPr>
          <p:cNvPr id="5" name="Picture 8" descr="Изображение 02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8024" y="3356992"/>
            <a:ext cx="4039985" cy="3237807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праздниках, тематических занятиях</a:t>
            </a:r>
            <a:endParaRPr lang="ru-RU" sz="4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C:\Users\Ирина\Pictures\DCIM\100___01\9 мая 2012\IMG_04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4259" y="1447800"/>
            <a:ext cx="6930189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городских конкурсах</a:t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DSC0013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64202" y="1447800"/>
            <a:ext cx="6641146" cy="4800600"/>
          </a:xfrm>
          <a:noFill/>
          <a:ln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240</TotalTime>
  <Words>227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  </vt:lpstr>
      <vt:lpstr>Презентация PowerPoint</vt:lpstr>
      <vt:lpstr>Презентация PowerPoint</vt:lpstr>
      <vt:lpstr>Организация и содержание занятий</vt:lpstr>
      <vt:lpstr>Презентация PowerPoint</vt:lpstr>
      <vt:lpstr>Презентация PowerPoint</vt:lpstr>
      <vt:lpstr>Воспитанники принимают участие в утренниках, </vt:lpstr>
      <vt:lpstr>праздниках, тематических занятиях</vt:lpstr>
      <vt:lpstr>и городских конкурсах </vt:lpstr>
      <vt:lpstr>«Самотлорские роднички», «Баю-бай».</vt:lpstr>
      <vt:lpstr>          Спасибо за внимание!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Эксперт</dc:creator>
  <cp:lastModifiedBy>Ирина</cp:lastModifiedBy>
  <cp:revision>40</cp:revision>
  <dcterms:created xsi:type="dcterms:W3CDTF">2012-03-11T02:46:07Z</dcterms:created>
  <dcterms:modified xsi:type="dcterms:W3CDTF">2012-11-21T14:39:40Z</dcterms:modified>
</cp:coreProperties>
</file>