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5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  <a:srgbClr val="009A46"/>
    <a:srgbClr val="00A249"/>
    <a:srgbClr val="9A0000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E0EF-A436-4022-8880-AB92001D4E7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8E82-BE24-4C3D-A0EB-463B6F5E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7AE3-7D1A-4BE4-A8FA-11CCC86F980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4FF6-8F11-450D-9601-9D4C4649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7C01-4758-487F-A506-B974E74686F7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50D8-B18E-4708-AE98-1167888AB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A045-0CD9-41E6-A9E4-913572D34D6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ED08-3721-48F3-8DF6-5FE00D719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05-74CA-42E8-9097-0B9A9ACA255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468A-C182-4A80-8E3B-3EC25D5D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D6DF1-BAF9-4A5F-A664-A18829F110DD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5138-B085-4CEA-BF64-22C7128DE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E224-7632-4465-9309-A83B3F559D0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AD29-CDE5-4CE8-97DA-3479167F7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988-3E28-41C5-84BD-812729C9601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3005B-1A65-4658-AD28-4D2DB9C0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B58A-C3A6-415C-924C-754BAE247EEF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B8EA-82C2-46B3-BE9B-2A4DF1FE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EC68-644B-4648-AF18-D44F36E0984F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5C44-6316-415B-8CDD-D810BFAB8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7CC6-FFEC-4FC4-A93A-D09EAE9D60C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7120-44DA-4529-91F2-4D0004FD1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424E9-9BB3-4237-8276-1A73A33A017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01F9FC-9BE2-4F7B-B5F0-A6F9065D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1285875"/>
            <a:ext cx="7772400" cy="4143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Предметно-развивающая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среда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физкультурной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43862" cy="1012825"/>
          </a:xfrm>
        </p:spPr>
        <p:txBody>
          <a:bodyPr/>
          <a:lstStyle/>
          <a:p>
            <a:pPr algn="ctr">
              <a:defRPr/>
            </a:pP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Инвентарь   для   ОРУ</a:t>
            </a:r>
            <a:r>
              <a:rPr lang="ru-RU" b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  </a:t>
            </a: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подвижных   игр  и  изучения </a:t>
            </a:r>
            <a:b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игровых   видов   спорта</a:t>
            </a:r>
          </a:p>
        </p:txBody>
      </p:sp>
      <p:pic>
        <p:nvPicPr>
          <p:cNvPr id="6" name="Содержимое 5" descr="IMG_096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1835697" y="1700808"/>
            <a:ext cx="5482586" cy="370894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643563"/>
            <a:ext cx="8186738" cy="857250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Упражнения с мячами разного веса и размера способствуют развитию мышц плечевого пояса и рук, координации и точности движений, глазомера, мышечного чувства и силы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82613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Другое   оборудование :</a:t>
            </a: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 </a:t>
            </a:r>
            <a:r>
              <a:rPr lang="ru-RU" sz="280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велотренажёр,  беговая дорожка</a:t>
            </a:r>
            <a:endParaRPr lang="ru-RU" sz="2800" spc="-1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IMG_096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1363606" y="1484784"/>
            <a:ext cx="2820807" cy="37610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316" name="Текст 4"/>
          <p:cNvSpPr>
            <a:spLocks noGrp="1"/>
          </p:cNvSpPr>
          <p:nvPr>
            <p:ph type="body" sz="quarter" idx="3"/>
          </p:nvPr>
        </p:nvSpPr>
        <p:spPr>
          <a:xfrm>
            <a:off x="642938" y="5572125"/>
            <a:ext cx="7929562" cy="817563"/>
          </a:xfrm>
        </p:spPr>
        <p:txBody>
          <a:bodyPr/>
          <a:lstStyle/>
          <a:p>
            <a:pPr algn="ctr"/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Упражнения с использованием тренажёров направлены на развитие определённых групп мышц, а также на развитие двигательных и функциональных возможностей организма, позволяет применять индивидуальный метод работы с детьми</a:t>
            </a:r>
          </a:p>
        </p:txBody>
      </p:sp>
      <p:pic>
        <p:nvPicPr>
          <p:cNvPr id="8" name="Содержимое 7" descr="IMG_096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5004048" y="1484344"/>
            <a:ext cx="2808312" cy="374441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58250" cy="6500813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Информация   размещённая   на   стенах   зала</a:t>
            </a:r>
            <a:endParaRPr lang="ru-RU" sz="2000" normalizeH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578" name="Picture 2" descr="C:\Users\HousePC\Pictures\Бег.jpg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142976" y="1428736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C:\Users\HousePC\Pictures\Волейбол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714348" y="4357694"/>
            <a:ext cx="1800000" cy="1746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C:\Users\HousePC\Pictures\Гимнастика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6715140" y="4286256"/>
            <a:ext cx="180436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1" name="Picture 5" descr="C:\Users\HousePC\Pictures\футбол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6286512" y="1428736"/>
            <a:ext cx="18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2" name="Picture 6" descr="C:\Users\HousePC\Desktop\sochi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4286256"/>
            <a:ext cx="2643206" cy="2066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3" name="Picture 7" descr="C:\Users\HousePC\Desktop\120px-Olympic_Russia.svg[1].pn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4067944" y="1628800"/>
            <a:ext cx="11430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75" y="214313"/>
            <a:ext cx="8858250" cy="6500812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904" y="1412776"/>
            <a:ext cx="1785950" cy="2428892"/>
          </a:xfrm>
          <a:prstGeom prst="roundRect">
            <a:avLst/>
          </a:prstGeom>
          <a:noFill/>
          <a:ln>
            <a:solidFill>
              <a:srgbClr val="009A46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25" y="4286250"/>
            <a:ext cx="2643188" cy="2071688"/>
          </a:xfrm>
          <a:prstGeom prst="roundRect">
            <a:avLst/>
          </a:prstGeom>
          <a:noFill/>
          <a:ln>
            <a:solidFill>
              <a:srgbClr val="009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75" y="214313"/>
            <a:ext cx="8858250" cy="6500812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IMG_513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62767"/>
            <a:ext cx="7704856" cy="5532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2875" y="214313"/>
            <a:ext cx="8858250" cy="6500812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IMG_513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26369"/>
            <a:ext cx="6698052" cy="58052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Учебные   пособия   и   творческие   работы   школьников</a:t>
            </a:r>
            <a:endParaRPr lang="ru-RU" sz="2000" normalizeH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IMG_096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6" descr="IMG_097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388" y="188913"/>
            <a:ext cx="8785225" cy="6480175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060848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за 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внимание!</a:t>
            </a:r>
            <a:endParaRPr lang="ru-RU" sz="4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71500" y="2000250"/>
            <a:ext cx="3286125" cy="2143125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Пространство   физического   развития  детей   Прогимназии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000750" y="642938"/>
            <a:ext cx="2114550" cy="71437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ru-RU" sz="2400" b="1" spc="-100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Спортивная площадка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88" y="1785938"/>
            <a:ext cx="3643312" cy="2428875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3" y="571500"/>
            <a:ext cx="3214687" cy="1057275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429250" y="2071688"/>
            <a:ext cx="3143250" cy="1069975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-100" dirty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Спортивный зал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29250" y="3571875"/>
            <a:ext cx="3143250" cy="1225550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-100" dirty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Учебно- методические пособия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29250" y="5214938"/>
            <a:ext cx="3143250" cy="1166812"/>
          </a:xfrm>
          <a:prstGeom prst="ellipse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spc="-100" dirty="0">
                <a:solidFill>
                  <a:srgbClr val="FF0000"/>
                </a:solidFill>
                <a:latin typeface="Monotype Corsiva" pitchFamily="66" charset="0"/>
                <a:cs typeface="Arial" pitchFamily="34" charset="0"/>
              </a:rPr>
              <a:t>Информационный уголок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9530151">
            <a:off x="3714750" y="1781175"/>
            <a:ext cx="1763713" cy="46038"/>
          </a:xfrm>
          <a:prstGeom prst="rightArrow">
            <a:avLst/>
          </a:prstGeom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878306">
            <a:off x="4168775" y="2632075"/>
            <a:ext cx="1123950" cy="57150"/>
          </a:xfrm>
          <a:prstGeom prst="rightArrow">
            <a:avLst/>
          </a:prstGeom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428283">
            <a:off x="4121150" y="3681413"/>
            <a:ext cx="1260475" cy="46037"/>
          </a:xfrm>
          <a:prstGeom prst="rightArrow">
            <a:avLst/>
          </a:prstGeom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269923">
            <a:off x="3694113" y="4584700"/>
            <a:ext cx="2017712" cy="46038"/>
          </a:xfrm>
          <a:prstGeom prst="rightArrow">
            <a:avLst/>
          </a:prstGeom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58175" cy="642938"/>
          </a:xfrm>
        </p:spPr>
        <p:txBody>
          <a:bodyPr/>
          <a:lstStyle/>
          <a:p>
            <a:pPr algn="ctr">
              <a:defRPr/>
            </a:pPr>
            <a:r>
              <a:rPr lang="ru-RU" sz="24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Спортивно </a:t>
            </a:r>
            <a:r>
              <a:rPr lang="ru-RU" sz="2400" spc="-1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 </a:t>
            </a:r>
            <a:r>
              <a:rPr lang="ru-RU" sz="24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игровой   комплекс</a:t>
            </a:r>
            <a:endParaRPr lang="ru-RU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IMG_09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1835696" y="1484784"/>
            <a:ext cx="5664122" cy="362240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>
          <a:xfrm>
            <a:off x="785813" y="5429250"/>
            <a:ext cx="7429500" cy="1000125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Этот комплекс состоит из беговых дорожек, футбольной площадки и «тропы здоровья», включающей в себя: гимнастическое бревно, лабиринт, перекладины разной высоты и гимнастическую стенку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142875"/>
            <a:ext cx="8858250" cy="6500813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254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Стационарное   оборудование :  </a:t>
            </a:r>
            <a:r>
              <a:rPr lang="ru-RU" sz="280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гимнастическая стенка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642938" y="5072063"/>
            <a:ext cx="7786687" cy="679450"/>
          </a:xfrm>
        </p:spPr>
        <p:txBody>
          <a:bodyPr/>
          <a:lstStyle/>
          <a:p>
            <a:pPr algn="ctr" eaLnBrk="1" hangingPunct="1"/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Лазание по гимнастической стенке способствует развитию ловкости, силы, смелости, выносливости, координации движений</a:t>
            </a:r>
          </a:p>
        </p:txBody>
      </p:sp>
      <p:pic>
        <p:nvPicPr>
          <p:cNvPr id="8" name="Содержимое 7" descr="IMG_095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1115616" y="1484784"/>
            <a:ext cx="2740294" cy="347549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49" name="Текст 4"/>
          <p:cNvSpPr>
            <a:spLocks noGrp="1"/>
          </p:cNvSpPr>
          <p:nvPr>
            <p:ph type="body" sz="quarter" idx="3"/>
          </p:nvPr>
        </p:nvSpPr>
        <p:spPr>
          <a:xfrm>
            <a:off x="642938" y="5857875"/>
            <a:ext cx="7786687" cy="714375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!</a:t>
            </a:r>
            <a:r>
              <a:rPr lang="ru-RU" smtClean="0"/>
              <a:t>   </a:t>
            </a:r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Во время лазания детей по стенке на пол обязательно кладётся мат для  страховки</a:t>
            </a:r>
          </a:p>
        </p:txBody>
      </p:sp>
      <p:pic>
        <p:nvPicPr>
          <p:cNvPr id="9" name="Содержимое 8" descr="IMG_095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contrast="40000"/>
          </a:blip>
          <a:stretch>
            <a:fillRect/>
          </a:stretch>
        </p:blipFill>
        <p:spPr>
          <a:xfrm>
            <a:off x="5161298" y="1484783"/>
            <a:ext cx="2839726" cy="351585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Пристенное   оборудование :  </a:t>
            </a:r>
            <a:r>
              <a:rPr lang="ru-RU" sz="280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брусья и перекладина с зацепами, навесные мишени</a:t>
            </a:r>
            <a:endParaRPr lang="ru-RU" sz="2800" spc="-1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571500" y="5643563"/>
            <a:ext cx="7858125" cy="8572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!</a:t>
            </a:r>
            <a:r>
              <a:rPr lang="ru-RU" b="0" smtClean="0"/>
              <a:t>   </a:t>
            </a:r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Оборудование надёжно крепится к гимнастической стенке на различной высоте. Занятия проводятся со страховкой учителя.</a:t>
            </a:r>
          </a:p>
          <a:p>
            <a:pPr algn="ctr"/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600" smtClean="0">
              <a:solidFill>
                <a:srgbClr val="006C31"/>
              </a:solidFill>
            </a:endParaRPr>
          </a:p>
        </p:txBody>
      </p:sp>
      <p:pic>
        <p:nvPicPr>
          <p:cNvPr id="7" name="Содержимое 6" descr="IMG_095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611560" y="1844824"/>
            <a:ext cx="3857652" cy="350046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IMG_095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contrast="40000"/>
          </a:blip>
          <a:stretch>
            <a:fillRect/>
          </a:stretch>
        </p:blipFill>
        <p:spPr>
          <a:xfrm>
            <a:off x="4860032" y="1772816"/>
            <a:ext cx="3500462" cy="15398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IMG_0951.JPG"/>
          <p:cNvPicPr>
            <a:picLocks noChangeAspect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>
          <a:xfrm>
            <a:off x="4860032" y="3573016"/>
            <a:ext cx="350046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58125" cy="798512"/>
          </a:xfrm>
        </p:spPr>
        <p:txBody>
          <a:bodyPr/>
          <a:lstStyle/>
          <a:p>
            <a:pPr algn="ctr">
              <a:defRPr/>
            </a:pP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Передвижные  конструкции :</a:t>
            </a: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 </a:t>
            </a:r>
            <a:r>
              <a:rPr lang="ru-RU" sz="2800" b="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гимнастические   скамейки</a:t>
            </a:r>
            <a:endParaRPr lang="ru-RU" sz="2800" b="0" spc="-1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IMG_096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/>
          </a:blip>
          <a:srcRect/>
          <a:stretch>
            <a:fillRect/>
          </a:stretch>
        </p:blipFill>
        <p:spPr>
          <a:xfrm>
            <a:off x="1331640" y="1556792"/>
            <a:ext cx="6453930" cy="37881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196" name="Текст 3"/>
          <p:cNvSpPr>
            <a:spLocks noGrp="1"/>
          </p:cNvSpPr>
          <p:nvPr>
            <p:ph type="body" sz="half" idx="2"/>
          </p:nvPr>
        </p:nvSpPr>
        <p:spPr>
          <a:xfrm>
            <a:off x="1357313" y="5572125"/>
            <a:ext cx="6572250" cy="785813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Скамейки используются при выполнении общеразвивающих            упражнений, упражнений в сохранении равновесия, в ползании и перелазании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58125" cy="655638"/>
          </a:xfrm>
        </p:spPr>
        <p:txBody>
          <a:bodyPr/>
          <a:lstStyle/>
          <a:p>
            <a:pPr algn="ctr">
              <a:defRPr/>
            </a:pPr>
            <a:r>
              <a:rPr lang="ru-RU" b="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Подвесное   оборудование :  </a:t>
            </a:r>
            <a:r>
              <a:rPr lang="ru-RU" sz="2800" b="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канат</a:t>
            </a:r>
            <a:endParaRPr lang="ru-RU" sz="2800" b="0" spc="-1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IMG_09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1115616" y="1569738"/>
            <a:ext cx="3456384" cy="392756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220" name="Текст 3"/>
          <p:cNvSpPr>
            <a:spLocks noGrp="1"/>
          </p:cNvSpPr>
          <p:nvPr>
            <p:ph type="body" sz="half" idx="2"/>
          </p:nvPr>
        </p:nvSpPr>
        <p:spPr>
          <a:xfrm>
            <a:off x="714375" y="5214938"/>
            <a:ext cx="7786688" cy="1071562"/>
          </a:xfrm>
        </p:spPr>
        <p:txBody>
          <a:bodyPr/>
          <a:lstStyle/>
          <a:p>
            <a:pPr algn="ctr"/>
            <a:endParaRPr lang="ru-RU" sz="1600" b="1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smtClean="0">
              <a:solidFill>
                <a:srgbClr val="006C31"/>
              </a:solidFill>
            </a:endParaRPr>
          </a:p>
          <a:p>
            <a:pPr algn="ctr"/>
            <a:r>
              <a:rPr lang="ru-RU" sz="2400" b="1" smtClean="0">
                <a:solidFill>
                  <a:srgbClr val="FF0000"/>
                </a:solidFill>
              </a:rPr>
              <a:t>!</a:t>
            </a:r>
            <a:r>
              <a:rPr lang="ru-RU" sz="2400" b="1" smtClean="0">
                <a:solidFill>
                  <a:srgbClr val="006C31"/>
                </a:solidFill>
              </a:rPr>
              <a:t>  </a:t>
            </a:r>
            <a:r>
              <a:rPr lang="ru-RU" sz="1600" b="1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Во время лазания по канату на пол обязательно кладётся мат для страховки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5500688" y="2214563"/>
            <a:ext cx="27860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Лазание по подвесным </a:t>
            </a:r>
          </a:p>
          <a:p>
            <a:pPr algn="ctr"/>
            <a:endParaRPr lang="ru-RU" sz="16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конструкциям развивает </a:t>
            </a:r>
          </a:p>
          <a:p>
            <a:pPr algn="ctr"/>
            <a:endParaRPr lang="ru-RU" sz="16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мышечную силу, </a:t>
            </a:r>
          </a:p>
          <a:p>
            <a:pPr algn="ctr"/>
            <a:endParaRPr lang="ru-RU" sz="1600" b="1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координацию и ловкость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5488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Оборудование  для  обеспечения  страховки :</a:t>
            </a: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гимнастические маты и коврики</a:t>
            </a:r>
            <a:endParaRPr lang="ru-RU" sz="2800" spc="-1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Содержимое 6" descr="IMG_0957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>
          <a:xfrm>
            <a:off x="755576" y="2060848"/>
            <a:ext cx="3714776" cy="242889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44" name="Текст 4"/>
          <p:cNvSpPr>
            <a:spLocks noGrp="1"/>
          </p:cNvSpPr>
          <p:nvPr>
            <p:ph type="body" sz="quarter" idx="3"/>
          </p:nvPr>
        </p:nvSpPr>
        <p:spPr>
          <a:xfrm>
            <a:off x="857250" y="5429250"/>
            <a:ext cx="7358063" cy="785813"/>
          </a:xfrm>
        </p:spPr>
        <p:txBody>
          <a:bodyPr/>
          <a:lstStyle/>
          <a:p>
            <a:pPr algn="ctr"/>
            <a:r>
              <a:rPr lang="ru-RU" sz="160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Используются для выполнения прыжков, гимнастических упражнений, силовых упражнений, для страховки при выполнении упражнений на спортивном оборудовании</a:t>
            </a:r>
          </a:p>
        </p:txBody>
      </p:sp>
      <p:pic>
        <p:nvPicPr>
          <p:cNvPr id="8" name="Содержимое 7" descr="airexcoronadisplay500l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788024" y="2636912"/>
            <a:ext cx="3786214" cy="235745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Инвентарь   для  ОРУ  и  подвижных   игр :</a:t>
            </a:r>
            <a:r>
              <a:rPr lang="ru-RU" sz="2000" normalizeH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spc="-1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charset="0"/>
              </a:rPr>
              <a:t>обручи, флажки, скакалки, конусы, гимнастические палки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</a:br>
            <a:endParaRPr lang="ru-RU" sz="240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Содержимое 4" descr="IMG_09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1940454" y="1857375"/>
            <a:ext cx="5405967" cy="40544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858250" cy="6572250"/>
          </a:xfrm>
          <a:prstGeom prst="roundRect">
            <a:avLst/>
          </a:prstGeom>
          <a:noFill/>
          <a:ln>
            <a:solidFill>
              <a:srgbClr val="006C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278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Предметно-развивающая  среда  физкультурной деятельности</vt:lpstr>
      <vt:lpstr>Пространство   физического   развития  детей   Прогимназии</vt:lpstr>
      <vt:lpstr>Спортивно  -  игровой   комплекс</vt:lpstr>
      <vt:lpstr>Стационарное   оборудование :  гимнастическая стенка</vt:lpstr>
      <vt:lpstr>Пристенное   оборудование :  брусья и перекладина с зацепами, навесные мишени</vt:lpstr>
      <vt:lpstr>Передвижные  конструкции :  гимнастические   скамейки</vt:lpstr>
      <vt:lpstr>Подвесное   оборудование :  канат</vt:lpstr>
      <vt:lpstr>Оборудование  для  обеспечения  страховки :  гимнастические маты и коврики</vt:lpstr>
      <vt:lpstr>Инвентарь   для  ОРУ  и  подвижных   игр :  обручи, флажки, скакалки, конусы, гимнастические палки </vt:lpstr>
      <vt:lpstr>Инвентарь   для   ОРУ,   подвижных   игр  и  изучения   игровых   видов   спорта</vt:lpstr>
      <vt:lpstr>Другое   оборудование :  велотренажёр,  беговая дорожка</vt:lpstr>
      <vt:lpstr>Информация   размещённая   на   стенах   зала</vt:lpstr>
      <vt:lpstr>Слайд 13</vt:lpstr>
      <vt:lpstr>Слайд 14</vt:lpstr>
      <vt:lpstr>Учебные   пособия   и   творческие   работы   школьников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 среда  физкультурной деятельности</dc:title>
  <dc:creator>HousePC</dc:creator>
  <cp:lastModifiedBy>dom</cp:lastModifiedBy>
  <cp:revision>60</cp:revision>
  <dcterms:created xsi:type="dcterms:W3CDTF">2013-01-06T18:54:00Z</dcterms:created>
  <dcterms:modified xsi:type="dcterms:W3CDTF">2015-11-05T13:25:51Z</dcterms:modified>
</cp:coreProperties>
</file>