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67" r:id="rId9"/>
    <p:sldId id="265" r:id="rId10"/>
    <p:sldId id="261" r:id="rId11"/>
    <p:sldId id="263" r:id="rId12"/>
    <p:sldId id="262" r:id="rId13"/>
    <p:sldId id="268" r:id="rId14"/>
    <p:sldId id="276" r:id="rId15"/>
    <p:sldId id="278" r:id="rId16"/>
    <p:sldId id="279" r:id="rId17"/>
    <p:sldId id="277" r:id="rId18"/>
    <p:sldId id="260" r:id="rId19"/>
    <p:sldId id="264" r:id="rId20"/>
    <p:sldId id="266" r:id="rId21"/>
    <p:sldId id="271" r:id="rId22"/>
    <p:sldId id="272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«Детский сад № 2 «Сказка» МБОУ  «Средняя общеобразовательная школа   №7 города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Няндома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1785926"/>
            <a:ext cx="4714908" cy="38528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Онучина Анна Николаевна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12 апреля 1981 года рождения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 квалификационной категории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адрес электронной почты: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www.wolodya2@mail.ru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F:\ФОТО\садик 1\IMG0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785926"/>
            <a:ext cx="2668004" cy="3769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социал\IMG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3357586" cy="343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User\Desktop\чтения фото\IMG7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857496"/>
            <a:ext cx="4929190" cy="3696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«Подвиг моего народа»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DCIM\Camera\IMG2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50"/>
            <a:ext cx="6667546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«Открытка ветерану»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1500174"/>
            <a:ext cx="192917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00174"/>
            <a:ext cx="1785950" cy="2475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4357694"/>
            <a:ext cx="295229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1500174"/>
            <a:ext cx="201632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4357694"/>
            <a:ext cx="1785950" cy="223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 Победы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Новая папка\DSC03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6939692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БЕССМЕРТНЫЙ ПОЛК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чтения фото\IMG7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85926"/>
            <a:ext cx="8072462" cy="472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чтения фото\IMG7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857232"/>
            <a:ext cx="8215370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родной стороне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ки\вес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902531" y="914940"/>
            <a:ext cx="2409720" cy="350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рисунки\осен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881347" y="3584989"/>
            <a:ext cx="2471318" cy="351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рисунки\изб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428596" y="4123349"/>
            <a:ext cx="3286148" cy="2364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User\Desktop\рисунки\изб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5429256" y="1500174"/>
            <a:ext cx="3408613" cy="2386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Церквушка на родной сторонке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рисунки\церков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157182" y="1871638"/>
            <a:ext cx="33861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рисунки\церков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21626" y="1865060"/>
            <a:ext cx="3386134" cy="2370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рисунки\церковь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2928926" y="1857364"/>
            <a:ext cx="3260058" cy="4535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«Тайны русской избы»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Аттестация\Фото лето 2012\IMG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500174"/>
            <a:ext cx="6453233" cy="483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ФОТО\садик 1\IMG0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667251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E:\ФОТО\садик 1\IMG0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857496"/>
            <a:ext cx="4857752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Организация работы  по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духовно-нравственному воспитанию в ДОУ на занятиях краеведческого кружка «</a:t>
            </a:r>
            <a:r>
              <a:rPr lang="ru-RU" sz="4000" b="1" dirty="0" err="1" smtClean="0">
                <a:solidFill>
                  <a:srgbClr val="002060"/>
                </a:solidFill>
              </a:rPr>
              <a:t>Северяночка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C:\Users\User\Downloads\фон\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19297" y="2643182"/>
            <a:ext cx="3675128" cy="401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ФОТО\садик 1\IMG0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E:\ФОТО\садик 1\IMG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143248"/>
            <a:ext cx="4500562" cy="3375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поле березка стояла…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ФОТО\садик 1\IMG0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714488"/>
            <a:ext cx="6286512" cy="471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русские поем и чаёк все дружно пьем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ФОТО\садик 1\IMG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357298"/>
            <a:ext cx="5143500" cy="528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«Дом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Няна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чтения фото\IMG2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643050"/>
            <a:ext cx="6286512" cy="471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Мини-музей народной игрушки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чтения фото\IMG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2357430"/>
            <a:ext cx="3273149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User\Desktop\чтения фото\IMG1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93884" y="1149134"/>
            <a:ext cx="2298314" cy="242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Users\User\Desktop\чтения фото\IMG6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857628"/>
            <a:ext cx="229622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 descr="C:\Users\User\Desktop\чтения фото\IMG6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3857628"/>
            <a:ext cx="199431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4143404" cy="22256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матери родной,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Нету матери на свете.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родины – иной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родной земли на свете.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(Б.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Укачин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esktop\Рабочий стол 2\Презантация ДС Сказка\Праздник бантиков\DSCN1498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500298" y="1928802"/>
            <a:ext cx="6191293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142984"/>
            <a:ext cx="62865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ownloads\картинки 4\фон\184448-Sep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286124"/>
            <a:ext cx="4376734" cy="3282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536894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407196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Мне кажется, любовь к родной земле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Заложена в нас кем - то свыше,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Живет она с рождения во мне,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Я чувствую ее и слышу: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 тихий стон разрушенных церквей,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 песню ручейка лесного,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Немой упрек некошеных полей,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Радость птиц, вернувшихся весною.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Все та же прелесть осени в краю,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Разруха, нищета в деревне…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Люблю сторонку милую свою,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От всей души ее жалею!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Наталья </a:t>
            </a:r>
            <a:r>
              <a:rPr lang="ru-RU" b="1" i="1" dirty="0" err="1" smtClean="0">
                <a:solidFill>
                  <a:srgbClr val="002060"/>
                </a:solidFill>
              </a:rPr>
              <a:t>Бутакова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Новая папка\фото\DSCN08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42918"/>
            <a:ext cx="8184008" cy="5500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8286808" cy="65008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571504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572272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1)Развивать у старших дошкольников интерес к родному городу,  его достопримечательностям, событиям прошлого и настоящего.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2)Обогащать знания старших дошкольников о нашей многонациональной Родине, дать общее представление о народах Севера.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3)Познакомить детей с обычаями и традициями, народным творчеством народов Севера, воспитывать чувство уважения к традициям и обычаям других пародов.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4)Воспитывать у детей интерес, бережное и созидательное отношение к природе родного края, развивать способность чувствовать красоту природы и эмоционально откликаться на неё.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5)Развивать чувство гордости за свою малую родину, бережное отношение к родному городу. Расширять представления детей о том, что делает малую родину, родной город красивым, развивать эмоциональную отзывчивость на красоту родного края.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6)Учить устанавливать причинные связи, делать выводы, развивать умение сравнивать и мыслить ло­гически, развивать воображение, фантазию, творческие способности, обогащать речь и словарный запас.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7)Способствовать повышению активности родителей в воспитании у ребенка любви к родному краю, городу.</a:t>
            </a:r>
          </a:p>
          <a:p>
            <a:pPr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6858048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Цветы для мамочки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DCIM\Camera\IMG2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161926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:\DCIM\Camera\IMG2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142852"/>
            <a:ext cx="2071684" cy="2658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User\Desktop\Фото дс\Фото проекты\IMG6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2928934"/>
            <a:ext cx="6286544" cy="3639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Детские рисунки на тему «Родина»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чтения фото\IMG7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70925"/>
            <a:ext cx="6429420" cy="4482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User\Desktop\чтения фото\IMG7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686694" y="814106"/>
            <a:ext cx="3605494" cy="2691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Православные праздники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Новая папка\DSC033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40771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E:\Новая папка\DSC045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00438"/>
            <a:ext cx="40957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E:\Новая папка\DSC03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880008" cy="5352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280</Words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Филиал «Детский сад № 2 «Сказка» МБОУ  «Средняя общеобразовательная школа   №7 города Няндома» </vt:lpstr>
      <vt:lpstr>Организация работы  по  духовно-нравственному воспитанию в ДОУ на занятиях краеведческого кружка «Северяночка» </vt:lpstr>
      <vt:lpstr>Слайд 3</vt:lpstr>
      <vt:lpstr>Слайд 4</vt:lpstr>
      <vt:lpstr>Слайд 5</vt:lpstr>
      <vt:lpstr>Цветы для мамочки</vt:lpstr>
      <vt:lpstr>Детские рисунки на тему «Родина»</vt:lpstr>
      <vt:lpstr>Православные праздники</vt:lpstr>
      <vt:lpstr>Слайд 9</vt:lpstr>
      <vt:lpstr>Центр патриотического воспитания</vt:lpstr>
      <vt:lpstr>Проект «Подвиг моего народа»</vt:lpstr>
      <vt:lpstr>Конкурс «Открытка ветерану»</vt:lpstr>
      <vt:lpstr>Песни  Победы</vt:lpstr>
      <vt:lpstr>БЕССМЕРТНЫЙ ПОЛК</vt:lpstr>
      <vt:lpstr>Слайд 15</vt:lpstr>
      <vt:lpstr>На родной стороне</vt:lpstr>
      <vt:lpstr>Церквушка на родной сторонке</vt:lpstr>
      <vt:lpstr>«Тайны русской избы»</vt:lpstr>
      <vt:lpstr>Слайд 19</vt:lpstr>
      <vt:lpstr>Слайд 20</vt:lpstr>
      <vt:lpstr>Во поле березка стояла…</vt:lpstr>
      <vt:lpstr>Песни русские поем и чаёк все дружно пьем</vt:lpstr>
      <vt:lpstr>Экскурсия в «Дом Няна»</vt:lpstr>
      <vt:lpstr>Мини-музей народной игрушки</vt:lpstr>
      <vt:lpstr>Кроме матери родной, Нету матери на свете. Кроме родины – иной Нет родной земли на свете. (Б. Укачин)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«Детский сад № 2 «Сказка» МБОУ  «Средняя общеобразовательная школа   №7 города Няндома» </dc:title>
  <dc:creator>User</dc:creator>
  <cp:lastModifiedBy>User</cp:lastModifiedBy>
  <cp:revision>89</cp:revision>
  <dcterms:created xsi:type="dcterms:W3CDTF">2015-04-23T11:46:41Z</dcterms:created>
  <dcterms:modified xsi:type="dcterms:W3CDTF">2015-11-17T18:43:28Z</dcterms:modified>
</cp:coreProperties>
</file>