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Конспект открытого занятия в старшей группе: «Интегрированное занятие по математике и развитию речи».</a:t>
            </a:r>
            <a:br>
              <a:rPr lang="ru-RU" b="1" dirty="0" smtClean="0"/>
            </a:br>
            <a:r>
              <a:rPr lang="ru-RU" b="1" dirty="0" smtClean="0"/>
              <a:t>Тема: «</a:t>
            </a:r>
            <a:r>
              <a:rPr lang="ru-RU" b="1" dirty="0" err="1" smtClean="0"/>
              <a:t>Мальвина</a:t>
            </a:r>
            <a:r>
              <a:rPr lang="ru-RU" b="1" dirty="0" smtClean="0"/>
              <a:t> в гостях у ребят»</a:t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609778"/>
          </a:xfrm>
        </p:spPr>
        <p:txBody>
          <a:bodyPr/>
          <a:lstStyle/>
          <a:p>
            <a:pPr algn="ctr"/>
            <a:r>
              <a:rPr lang="ru-RU" dirty="0" smtClean="0"/>
              <a:t>Где немытая посуда, там усач живет не худо.</a:t>
            </a:r>
            <a:br>
              <a:rPr lang="ru-RU" dirty="0" smtClean="0"/>
            </a:br>
            <a:r>
              <a:rPr lang="ru-RU" dirty="0" smtClean="0"/>
              <a:t>    И в кастрюли, и в стакан, влезет рыжий... 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Векторный клипарт в формате cdr, ai, eps &quot; Страница 3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46576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На вид, конечно, мелковаты, но всё, что можно, тащат в дом.</a:t>
            </a:r>
            <a:br>
              <a:rPr lang="ru-RU" dirty="0" smtClean="0"/>
            </a:br>
            <a:r>
              <a:rPr lang="ru-RU" dirty="0" smtClean="0"/>
              <a:t>    Неугомонные ребята -вся жизнь их связана с трудом.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Муравьи умнее пятиклассников. 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4457650"/>
          </a:xfrm>
        </p:spPr>
        <p:txBody>
          <a:bodyPr/>
          <a:lstStyle/>
          <a:p>
            <a:pPr algn="ctr"/>
            <a:r>
              <a:rPr lang="ru-RU" dirty="0" smtClean="0"/>
              <a:t>Он сети, как рыбак, готовит,</a:t>
            </a:r>
            <a:br>
              <a:rPr lang="ru-RU" dirty="0" smtClean="0"/>
            </a:br>
            <a:r>
              <a:rPr lang="ru-RU" dirty="0" smtClean="0"/>
              <a:t>    А рыбы никогда не ловит.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Пустатейки &quot; Дневник дилетанта. . - Pag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701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257850"/>
          </a:xfrm>
        </p:spPr>
        <p:txBody>
          <a:bodyPr/>
          <a:lstStyle/>
          <a:p>
            <a:pPr algn="ctr"/>
            <a:r>
              <a:rPr lang="ru-RU" dirty="0" smtClean="0"/>
              <a:t>Кто над нами вверх ногами </a:t>
            </a:r>
            <a:br>
              <a:rPr lang="ru-RU" dirty="0" smtClean="0"/>
            </a:br>
            <a:r>
              <a:rPr lang="ru-RU" dirty="0" smtClean="0"/>
              <a:t>Ходит - не страшится, </a:t>
            </a:r>
            <a:br>
              <a:rPr lang="ru-RU" dirty="0" smtClean="0"/>
            </a:br>
            <a:r>
              <a:rPr lang="ru-RU" dirty="0" smtClean="0"/>
              <a:t>Упасть не боится, </a:t>
            </a:r>
            <a:br>
              <a:rPr lang="ru-RU" dirty="0" smtClean="0"/>
            </a:br>
            <a:r>
              <a:rPr lang="ru-RU" dirty="0" smtClean="0"/>
              <a:t>целый день летает, </a:t>
            </a:r>
            <a:br>
              <a:rPr lang="ru-RU" dirty="0" smtClean="0"/>
            </a:br>
            <a:r>
              <a:rPr lang="ru-RU" dirty="0" smtClean="0"/>
              <a:t>Всем надоедает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мухи, муха, насекомые, Скачать Обои и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75379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Не зверь, не птица —</a:t>
            </a:r>
            <a:r>
              <a:rPr lang="ru-RU" b="1" dirty="0" smtClean="0"/>
              <a:t>  </a:t>
            </a:r>
            <a:r>
              <a:rPr lang="ru-RU" dirty="0" smtClean="0"/>
              <a:t>Нос, как спица.</a:t>
            </a:r>
            <a:br>
              <a:rPr lang="ru-RU" dirty="0" smtClean="0"/>
            </a:br>
            <a:r>
              <a:rPr lang="ru-RU" dirty="0" smtClean="0"/>
              <a:t>Летит — пищит, сядет — молчит.</a:t>
            </a:r>
            <a:br>
              <a:rPr lang="ru-RU" dirty="0" smtClean="0"/>
            </a:br>
            <a:r>
              <a:rPr lang="ru-RU" dirty="0" smtClean="0"/>
              <a:t>Кто его убьёт, тот кровь свою прольёт.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Карагандинские эпидемиологи закончили потраву гнуса NV.K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0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1" descr="C:\Users\admin\Desktop\мальвина открытый урок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99992" cy="3212976"/>
          </a:xfrm>
          <a:prstGeom prst="rect">
            <a:avLst/>
          </a:prstGeom>
          <a:noFill/>
        </p:spPr>
      </p:pic>
      <p:pic>
        <p:nvPicPr>
          <p:cNvPr id="50178" name="Picture 2" descr="C:\Users\admin\Desktop\мальвина открытый урок\скачанные файлы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0"/>
            <a:ext cx="4716016" cy="3429000"/>
          </a:xfrm>
          <a:prstGeom prst="rect">
            <a:avLst/>
          </a:prstGeom>
          <a:noFill/>
        </p:spPr>
      </p:pic>
      <p:pic>
        <p:nvPicPr>
          <p:cNvPr id="50179" name="Picture 3" descr="C:\Users\admin\Desktop\мальвина открытый урок\images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12976"/>
            <a:ext cx="4644008" cy="3645025"/>
          </a:xfrm>
          <a:prstGeom prst="rect">
            <a:avLst/>
          </a:prstGeom>
          <a:noFill/>
        </p:spPr>
      </p:pic>
      <p:pic>
        <p:nvPicPr>
          <p:cNvPr id="50181" name="Picture 5" descr="C:\Users\admin\Desktop\мальвина открытый урок\vesna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194019"/>
            <a:ext cx="4716017" cy="3663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04182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Целый день в цветках жужжит, с медом в улей свой спешит.</a:t>
            </a:r>
            <a:br>
              <a:rPr lang="ru-RU" dirty="0" smtClean="0"/>
            </a:br>
            <a:r>
              <a:rPr lang="ru-RU" dirty="0" smtClean="0"/>
              <a:t>Много меда запасла, себе на зиму</a:t>
            </a:r>
            <a:r>
              <a:rPr lang="ru-RU" b="1" dirty="0" smtClean="0"/>
              <a:t>...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В мире сокращается популяция пчел Агроном - сельское хозяйство СН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44142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Сосчитай и напиши  сколько лап у жука? У паука? И сколько крыльев а бабочки?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C:\Users\гульнара\Desktop\S11600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420888"/>
            <a:ext cx="6624736" cy="367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Игра «Назови детенышей».</a:t>
            </a:r>
            <a:endParaRPr lang="ru-RU" dirty="0"/>
          </a:p>
        </p:txBody>
      </p:sp>
      <p:pic>
        <p:nvPicPr>
          <p:cNvPr id="29698" name="Picture 2" descr="FotoKoshki.RU - рисунки котов -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1204"/>
            <a:ext cx="8172400" cy="54467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Бесплатные объявления в Новосибирске, Новосибирская доска объявлений - Барахла.Нет в Новосибирск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71400"/>
            <a:ext cx="9372533" cy="70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Скачать обои курица, цыплята, лето, семья бесплатно для рабочего стола в разрешении 1920x1200 - картинка 2764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wYw - Мир друзей / Сказочные иллюстр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949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Избранные схемы - halyna_1960 - Авторы - Портал &quot;Вышивка крестом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364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033714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e-reading.club/illustrations/1026/1026848-Autogen_eBook_id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Текст песни</a:t>
            </a:r>
            <a:r>
              <a:rPr lang="ru-RU" sz="3100" dirty="0" smtClean="0"/>
              <a:t>:</a:t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err="1" smtClean="0">
                <a:latin typeface="Book Antiqua" pitchFamily="18" charset="0"/>
              </a:rPr>
              <a:t>Жу</a:t>
            </a:r>
            <a:r>
              <a:rPr lang="ru-RU" sz="3100" dirty="0" smtClean="0">
                <a:latin typeface="Book Antiqua" pitchFamily="18" charset="0"/>
              </a:rPr>
              <a:t>- </a:t>
            </a:r>
            <a:r>
              <a:rPr lang="ru-RU" sz="3100" dirty="0" err="1" smtClean="0">
                <a:latin typeface="Book Antiqua" pitchFamily="18" charset="0"/>
              </a:rPr>
              <a:t>жу</a:t>
            </a:r>
            <a:r>
              <a:rPr lang="ru-RU" sz="3100" dirty="0" smtClean="0">
                <a:latin typeface="Book Antiqua" pitchFamily="18" charset="0"/>
              </a:rPr>
              <a:t>- </a:t>
            </a:r>
            <a:r>
              <a:rPr lang="ru-RU" sz="3100" dirty="0" err="1" smtClean="0">
                <a:latin typeface="Book Antiqua" pitchFamily="18" charset="0"/>
              </a:rPr>
              <a:t>жу</a:t>
            </a:r>
            <a:r>
              <a:rPr lang="ru-RU" sz="3100" dirty="0" smtClean="0">
                <a:latin typeface="Book Antiqua" pitchFamily="18" charset="0"/>
              </a:rPr>
              <a:t>- </a:t>
            </a:r>
            <a:r>
              <a:rPr lang="ru-RU" sz="3100" dirty="0" err="1" smtClean="0">
                <a:latin typeface="Book Antiqua" pitchFamily="18" charset="0"/>
              </a:rPr>
              <a:t>жу</a:t>
            </a:r>
            <a:r>
              <a:rPr lang="ru-RU" sz="3100" dirty="0" smtClean="0">
                <a:latin typeface="Book Antiqua" pitchFamily="18" charset="0"/>
              </a:rPr>
              <a:t>- </a:t>
            </a:r>
            <a:r>
              <a:rPr lang="ru-RU" sz="3100" dirty="0" err="1" smtClean="0">
                <a:latin typeface="Book Antiqua" pitchFamily="18" charset="0"/>
              </a:rPr>
              <a:t>жу</a:t>
            </a:r>
            <a:r>
              <a:rPr lang="ru-RU" sz="3100" dirty="0" smtClean="0">
                <a:latin typeface="Book Antiqua" pitchFamily="18" charset="0"/>
              </a:rPr>
              <a:t>- </a:t>
            </a:r>
            <a:r>
              <a:rPr lang="ru-RU" sz="3100" dirty="0" err="1" smtClean="0">
                <a:latin typeface="Book Antiqua" pitchFamily="18" charset="0"/>
              </a:rPr>
              <a:t>жу</a:t>
            </a:r>
            <a:r>
              <a:rPr lang="ru-RU" sz="3100" dirty="0" smtClean="0">
                <a:latin typeface="Book Antiqua" pitchFamily="18" charset="0"/>
              </a:rPr>
              <a:t> - поет веселый жук</a:t>
            </a:r>
            <a:br>
              <a:rPr lang="ru-RU" sz="3100" dirty="0" smtClean="0">
                <a:latin typeface="Book Antiqua" pitchFamily="18" charset="0"/>
              </a:rPr>
            </a:br>
            <a:r>
              <a:rPr lang="ru-RU" sz="3100" dirty="0" smtClean="0">
                <a:latin typeface="Book Antiqua" pitchFamily="18" charset="0"/>
              </a:rPr>
              <a:t>Он с песенкой простой, идет к себе домой</a:t>
            </a:r>
            <a:br>
              <a:rPr lang="ru-RU" sz="3100" dirty="0" smtClean="0">
                <a:latin typeface="Book Antiqua" pitchFamily="18" charset="0"/>
              </a:rPr>
            </a:br>
            <a:r>
              <a:rPr lang="ru-RU" sz="3100" dirty="0" err="1" smtClean="0">
                <a:latin typeface="Book Antiqua" pitchFamily="18" charset="0"/>
              </a:rPr>
              <a:t>Жу</a:t>
            </a:r>
            <a:r>
              <a:rPr lang="ru-RU" sz="3100" dirty="0" smtClean="0">
                <a:latin typeface="Book Antiqua" pitchFamily="18" charset="0"/>
              </a:rPr>
              <a:t> – </a:t>
            </a:r>
            <a:r>
              <a:rPr lang="ru-RU" sz="3100" dirty="0" err="1" smtClean="0">
                <a:latin typeface="Book Antiqua" pitchFamily="18" charset="0"/>
              </a:rPr>
              <a:t>жу</a:t>
            </a:r>
            <a:r>
              <a:rPr lang="ru-RU" sz="3100" dirty="0" smtClean="0">
                <a:latin typeface="Book Antiqua" pitchFamily="18" charset="0"/>
              </a:rPr>
              <a:t> - </a:t>
            </a:r>
            <a:r>
              <a:rPr lang="ru-RU" sz="3100" dirty="0" err="1" smtClean="0">
                <a:latin typeface="Book Antiqua" pitchFamily="18" charset="0"/>
              </a:rPr>
              <a:t>жу</a:t>
            </a:r>
            <a:r>
              <a:rPr lang="ru-RU" sz="3100" dirty="0" smtClean="0">
                <a:latin typeface="Book Antiqua" pitchFamily="18" charset="0"/>
              </a:rPr>
              <a:t>- </a:t>
            </a:r>
            <a:r>
              <a:rPr lang="ru-RU" sz="3100" dirty="0" err="1" smtClean="0">
                <a:latin typeface="Book Antiqua" pitchFamily="18" charset="0"/>
              </a:rPr>
              <a:t>жу</a:t>
            </a:r>
            <a:r>
              <a:rPr lang="ru-RU" sz="3100" dirty="0" smtClean="0">
                <a:latin typeface="Book Antiqua" pitchFamily="18" charset="0"/>
              </a:rPr>
              <a:t> - идет к себе домой</a:t>
            </a:r>
            <a:br>
              <a:rPr lang="ru-RU" sz="3100" dirty="0" smtClean="0">
                <a:latin typeface="Book Antiqua" pitchFamily="18" charset="0"/>
              </a:rPr>
            </a:br>
            <a:r>
              <a:rPr lang="ru-RU" sz="3100" dirty="0" smtClean="0">
                <a:latin typeface="Book Antiqua" pitchFamily="18" charset="0"/>
              </a:rPr>
              <a:t>А дома детки ждут, туда сюда снуют</a:t>
            </a:r>
            <a:br>
              <a:rPr lang="ru-RU" sz="3100" dirty="0" smtClean="0">
                <a:latin typeface="Book Antiqua" pitchFamily="18" charset="0"/>
              </a:rPr>
            </a:br>
            <a:r>
              <a:rPr lang="ru-RU" sz="3100" dirty="0" smtClean="0">
                <a:latin typeface="Book Antiqua" pitchFamily="18" charset="0"/>
              </a:rPr>
              <a:t>Вдруг слышат тук да тук, стучится папа жук</a:t>
            </a:r>
            <a:br>
              <a:rPr lang="ru-RU" sz="3100" dirty="0" smtClean="0">
                <a:latin typeface="Book Antiqua" pitchFamily="18" charset="0"/>
              </a:rPr>
            </a:br>
            <a:r>
              <a:rPr lang="ru-RU" sz="3100" dirty="0" smtClean="0">
                <a:latin typeface="Book Antiqua" pitchFamily="18" charset="0"/>
              </a:rPr>
              <a:t>Тук-тук-тук-тук- стучится папа жук</a:t>
            </a:r>
            <a:br>
              <a:rPr lang="ru-RU" sz="3100" dirty="0" smtClean="0">
                <a:latin typeface="Book Antiqua" pitchFamily="18" charset="0"/>
              </a:rPr>
            </a:br>
            <a:r>
              <a:rPr lang="ru-RU" sz="3100" dirty="0" smtClean="0">
                <a:latin typeface="Book Antiqua" pitchFamily="18" charset="0"/>
              </a:rPr>
              <a:t>Принес он мармелад, конфеты, шоколад,</a:t>
            </a:r>
            <a:br>
              <a:rPr lang="ru-RU" sz="3100" dirty="0" smtClean="0">
                <a:latin typeface="Book Antiqua" pitchFamily="18" charset="0"/>
              </a:rPr>
            </a:br>
            <a:r>
              <a:rPr lang="ru-RU" sz="3100" dirty="0" smtClean="0">
                <a:latin typeface="Book Antiqua" pitchFamily="18" charset="0"/>
              </a:rPr>
              <a:t>Ля –</a:t>
            </a:r>
            <a:r>
              <a:rPr lang="ru-RU" sz="3100" dirty="0" err="1" smtClean="0">
                <a:latin typeface="Book Antiqua" pitchFamily="18" charset="0"/>
              </a:rPr>
              <a:t>ля</a:t>
            </a:r>
            <a:r>
              <a:rPr lang="ru-RU" sz="3100" dirty="0" smtClean="0">
                <a:latin typeface="Book Antiqua" pitchFamily="18" charset="0"/>
              </a:rPr>
              <a:t>- </a:t>
            </a:r>
            <a:r>
              <a:rPr lang="ru-RU" sz="3100" dirty="0" err="1" smtClean="0">
                <a:latin typeface="Book Antiqua" pitchFamily="18" charset="0"/>
              </a:rPr>
              <a:t>ля</a:t>
            </a:r>
            <a:r>
              <a:rPr lang="ru-RU" sz="3100" dirty="0" smtClean="0">
                <a:latin typeface="Book Antiqua" pitchFamily="18" charset="0"/>
              </a:rPr>
              <a:t>, ля-ля-ля – танцует вся семья</a:t>
            </a:r>
            <a:br>
              <a:rPr lang="ru-RU" sz="3100" dirty="0" smtClean="0">
                <a:latin typeface="Book Antiqua" pitchFamily="18" charset="0"/>
              </a:rPr>
            </a:br>
            <a:r>
              <a:rPr lang="ru-RU" sz="3100" dirty="0" err="1" smtClean="0">
                <a:latin typeface="Book Antiqua" pitchFamily="18" charset="0"/>
              </a:rPr>
              <a:t>Ля-ля-ля-ля</a:t>
            </a:r>
            <a:r>
              <a:rPr lang="ru-RU" sz="3100" dirty="0" smtClean="0">
                <a:latin typeface="Book Antiqua" pitchFamily="18" charset="0"/>
              </a:rPr>
              <a:t> – танцует вся семья </a:t>
            </a:r>
            <a:r>
              <a:rPr lang="ru-RU" sz="3100" dirty="0" err="1" smtClean="0">
                <a:latin typeface="Book Antiqua" pitchFamily="18" charset="0"/>
              </a:rPr>
              <a:t>Жу-Жу</a:t>
            </a:r>
            <a:r>
              <a:rPr lang="ru-RU" sz="3100" dirty="0" smtClean="0">
                <a:latin typeface="Book Antiqua" pitchFamily="18" charset="0"/>
              </a:rPr>
              <a:t>! </a:t>
            </a:r>
            <a:r>
              <a:rPr lang="ru-RU" dirty="0" smtClean="0">
                <a:latin typeface="Book Antiqua" pitchFamily="18" charset="0"/>
              </a:rPr>
              <a:t/>
            </a:r>
            <a:br>
              <a:rPr lang="ru-RU" dirty="0" smtClean="0">
                <a:latin typeface="Book Antiqua" pitchFamily="18" charset="0"/>
              </a:rPr>
            </a:br>
            <a:endParaRPr lang="ru-RU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гульнара\Desktop\S11600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770485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Игра: Какая геометрическая фигура лишняя?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825802"/>
          </a:xfrm>
        </p:spPr>
        <p:txBody>
          <a:bodyPr>
            <a:normAutofit/>
          </a:bodyPr>
          <a:lstStyle/>
          <a:p>
            <a:pPr algn="ctr"/>
            <a:r>
              <a:rPr lang="ru-RU" b="1" u="sng" dirty="0" smtClean="0"/>
              <a:t>Игра «Загадки - отгадки».</a:t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dirty="0" smtClean="0"/>
              <a:t>  </a:t>
            </a:r>
            <a:r>
              <a:rPr lang="ru-RU" b="1" dirty="0" smtClean="0"/>
              <a:t>Р</a:t>
            </a:r>
            <a:r>
              <a:rPr lang="ru-RU" dirty="0" smtClean="0"/>
              <a:t>азноцветные бывают, Ползают да и летают,</a:t>
            </a:r>
            <a:br>
              <a:rPr lang="ru-RU" dirty="0" smtClean="0"/>
            </a:br>
            <a:r>
              <a:rPr lang="ru-RU" dirty="0" smtClean="0"/>
              <a:t>   Есть с рогами и двумя, И жужжат они всегда!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dolinaroz.ru/upload/medialibrary/df9/df9da8d43ad87194d557b3442da2f42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488969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Над цветком порхает, пляшет,</a:t>
            </a:r>
            <a:br>
              <a:rPr lang="ru-RU" dirty="0" smtClean="0"/>
            </a:br>
            <a:r>
              <a:rPr lang="ru-RU" dirty="0" smtClean="0"/>
              <a:t>Веером узорным машет.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flamber.ru/files/photos/1218887963/1219506897_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26</TotalTime>
  <Words>128</Words>
  <Application>Microsoft Office PowerPoint</Application>
  <PresentationFormat>Экран (4:3)</PresentationFormat>
  <Paragraphs>14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Яркая</vt:lpstr>
      <vt:lpstr>Конспект открытого занятия в старшей группе: «Интегрированное занятие по математике и развитию речи». Тема: «Мальвина в гостях у ребят» </vt:lpstr>
      <vt:lpstr>Слайд 2</vt:lpstr>
      <vt:lpstr>Слайд 3</vt:lpstr>
      <vt:lpstr>Текст песни:  Жу- жу- жу- жу- жу- жу - поет веселый жук Он с песенкой простой, идет к себе домой Жу – жу - жу- жу - идет к себе домой А дома детки ждут, туда сюда снуют Вдруг слышат тук да тук, стучится папа жук Тук-тук-тук-тук- стучится папа жук Принес он мармелад, конфеты, шоколад, Ля –ля- ля, ля-ля-ля – танцует вся семья Ля-ля-ля-ля – танцует вся семья Жу-Жу!  </vt:lpstr>
      <vt:lpstr>Игра: Какая геометрическая фигура лишняя?</vt:lpstr>
      <vt:lpstr>Игра «Загадки - отгадки».    Разноцветные бывают, Ползают да и летают,    Есть с рогами и двумя, И жужжат они всегда! </vt:lpstr>
      <vt:lpstr>Слайд 7</vt:lpstr>
      <vt:lpstr>Над цветком порхает, пляшет, Веером узорным машет.</vt:lpstr>
      <vt:lpstr>Слайд 9</vt:lpstr>
      <vt:lpstr>Где немытая посуда, там усач живет не худо.     И в кастрюли, и в стакан, влезет рыжий... </vt:lpstr>
      <vt:lpstr>Слайд 11</vt:lpstr>
      <vt:lpstr>На вид, конечно, мелковаты, но всё, что можно, тащат в дом.     Неугомонные ребята -вся жизнь их связана с трудом.</vt:lpstr>
      <vt:lpstr>Слайд 13</vt:lpstr>
      <vt:lpstr>Он сети, как рыбак, готовит,     А рыбы никогда не ловит.</vt:lpstr>
      <vt:lpstr>Слайд 15</vt:lpstr>
      <vt:lpstr>Кто над нами вверх ногами  Ходит - не страшится,  Упасть не боится,  целый день летает,  Всем надоедает</vt:lpstr>
      <vt:lpstr>Слайд 17</vt:lpstr>
      <vt:lpstr>Не зверь, не птица —  Нос, как спица. Летит — пищит, сядет — молчит. Кто его убьёт, тот кровь свою прольёт.</vt:lpstr>
      <vt:lpstr>Слайд 19</vt:lpstr>
      <vt:lpstr>Целый день в цветках жужжит, с медом в улей свой спешит. Много меда запасла, себе на зиму...</vt:lpstr>
      <vt:lpstr>Слайд 21</vt:lpstr>
      <vt:lpstr>Сосчитай и напиши  сколько лап у жука? У паука? И сколько крыльев а бабочки? </vt:lpstr>
      <vt:lpstr>Игра «Назови детенышей».</vt:lpstr>
      <vt:lpstr>Слайд 24</vt:lpstr>
      <vt:lpstr>Слайд 25</vt:lpstr>
      <vt:lpstr>Слайд 26</vt:lpstr>
      <vt:lpstr>Слайд 27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Конспект открытого занятия в старшей группе: «Интегрированное занятие по математике и развитию речи». Тема: «Мальвина в гостях у ребят» </dc:title>
  <dc:creator>admin</dc:creator>
  <cp:lastModifiedBy>гульнара</cp:lastModifiedBy>
  <cp:revision>6</cp:revision>
  <dcterms:created xsi:type="dcterms:W3CDTF">2015-04-27T08:07:46Z</dcterms:created>
  <dcterms:modified xsi:type="dcterms:W3CDTF">2015-11-20T21:16:39Z</dcterms:modified>
</cp:coreProperties>
</file>