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3" r:id="rId3"/>
    <p:sldId id="256" r:id="rId4"/>
    <p:sldId id="257" r:id="rId5"/>
    <p:sldId id="258" r:id="rId6"/>
    <p:sldId id="259" r:id="rId7"/>
    <p:sldId id="260" r:id="rId8"/>
    <p:sldId id="261" r:id="rId9"/>
    <p:sldId id="265" r:id="rId10"/>
    <p:sldId id="262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4B4E5-3ADC-450F-8BDD-D18D9ACA7575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2E713-8CEF-4CB9-9DD9-78F251524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170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4B4E5-3ADC-450F-8BDD-D18D9ACA7575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2E713-8CEF-4CB9-9DD9-78F251524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298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4B4E5-3ADC-450F-8BDD-D18D9ACA7575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2E713-8CEF-4CB9-9DD9-78F251524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907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4B4E5-3ADC-450F-8BDD-D18D9ACA7575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2E713-8CEF-4CB9-9DD9-78F251524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782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4B4E5-3ADC-450F-8BDD-D18D9ACA7575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2E713-8CEF-4CB9-9DD9-78F251524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516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4B4E5-3ADC-450F-8BDD-D18D9ACA7575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2E713-8CEF-4CB9-9DD9-78F251524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683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4B4E5-3ADC-450F-8BDD-D18D9ACA7575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2E713-8CEF-4CB9-9DD9-78F251524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569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4B4E5-3ADC-450F-8BDD-D18D9ACA7575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2E713-8CEF-4CB9-9DD9-78F251524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036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4B4E5-3ADC-450F-8BDD-D18D9ACA7575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2E713-8CEF-4CB9-9DD9-78F251524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77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4B4E5-3ADC-450F-8BDD-D18D9ACA7575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2E713-8CEF-4CB9-9DD9-78F251524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326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4B4E5-3ADC-450F-8BDD-D18D9ACA7575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2E713-8CEF-4CB9-9DD9-78F251524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219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4B4E5-3ADC-450F-8BDD-D18D9ACA7575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2E713-8CEF-4CB9-9DD9-78F251524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217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://mignews.com.ua/modules/news/images/articles/changing/1227072_480_3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://mignews.com.ua/modules/news/images/articles/changing/1227072_480_32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://mignews.com.ua/modules/news/images/articles/changing/1227072_480_32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://mignews.com.ua/modules/news/images/articles/changing/1227072_480_32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4" name="Picture 12" descr="http://www.wow-pets.ru/uploads/screenshots/big/2010/10/01/2d2f53f8454520f83a857024ad60802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9525"/>
            <a:ext cx="923925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50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naslediepredkov.info/images/original/koza-s-kozlyata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859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vospitatel.com.ua/images/k/kot-lisa-i-petuh-3god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4320480" cy="3960440"/>
          </a:xfrm>
          <a:prstGeom prst="ellipse">
            <a:avLst/>
          </a:prstGeom>
          <a:ln w="190500" cap="rnd">
            <a:solidFill>
              <a:srgbClr val="92D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passion.ru/sites/passion.ru/files/imagecache/img460x313/mastika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60648"/>
            <a:ext cx="3156793" cy="23953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content.foto.mail.ru/mail/par-nataly/_blogs/i-29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35699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cs413020.vk.me/v413020206/418/z3BmTfhkuh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96952"/>
            <a:ext cx="1905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664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mg0.liveinternet.ru/images/attach/c/4/81/204/81204836_58170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49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79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827584" y="2399897"/>
            <a:ext cx="1728192" cy="1487617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2060848"/>
            <a:ext cx="864096" cy="191966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2420888"/>
            <a:ext cx="792088" cy="151329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76056" y="2752726"/>
            <a:ext cx="720080" cy="113478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974035" y="2992819"/>
            <a:ext cx="687660" cy="85594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956226" y="3420789"/>
            <a:ext cx="525066" cy="40069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512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3"/>
            <a:ext cx="8931721" cy="66247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8645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176" y="2095500"/>
            <a:ext cx="1876424" cy="281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432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9144000" cy="68675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048250"/>
            <a:ext cx="3635896" cy="18074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5013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23528" y="2247901"/>
            <a:ext cx="1320104" cy="127634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1835696" y="2247901"/>
            <a:ext cx="1288503" cy="1295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275856" y="2168414"/>
            <a:ext cx="1383382" cy="1270111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953000" y="2171702"/>
            <a:ext cx="1333500" cy="1266824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412929" y="2138363"/>
            <a:ext cx="1311845" cy="130016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854205" y="2133602"/>
            <a:ext cx="1219200" cy="12573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892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ortal-kultura.ru/upload/iblock/0d0/Naim_Kult_17_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9050"/>
            <a:ext cx="9134475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931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539552" y="2492896"/>
            <a:ext cx="1224136" cy="115212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1925663" y="2348880"/>
            <a:ext cx="1008112" cy="1152128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3059832" y="2758455"/>
            <a:ext cx="792088" cy="720080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3995936" y="2758455"/>
            <a:ext cx="792088" cy="720080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4932040" y="2708920"/>
            <a:ext cx="792088" cy="720080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5940152" y="2707779"/>
            <a:ext cx="792088" cy="720080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6948264" y="2707779"/>
            <a:ext cx="792088" cy="720080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7921599" y="2707779"/>
            <a:ext cx="792088" cy="720080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4802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64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Каленюк</dc:creator>
  <cp:lastModifiedBy>Дмитрий Каленюк</cp:lastModifiedBy>
  <cp:revision>7</cp:revision>
  <dcterms:created xsi:type="dcterms:W3CDTF">2015-10-19T16:12:09Z</dcterms:created>
  <dcterms:modified xsi:type="dcterms:W3CDTF">2015-10-19T17:17:00Z</dcterms:modified>
</cp:coreProperties>
</file>