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78" r:id="rId6"/>
    <p:sldId id="279" r:id="rId7"/>
    <p:sldId id="280" r:id="rId8"/>
    <p:sldId id="263" r:id="rId9"/>
    <p:sldId id="281" r:id="rId10"/>
    <p:sldId id="264" r:id="rId11"/>
    <p:sldId id="265" r:id="rId12"/>
    <p:sldId id="282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37" autoAdjust="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ПОДВОДНЫЙ МИР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vector-underwater-world_18-99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917521"/>
            <a:ext cx="6624735" cy="4635198"/>
          </a:xfrm>
          <a:prstGeom prst="rect">
            <a:avLst/>
          </a:prstGeom>
        </p:spPr>
      </p:pic>
    </p:spTree>
  </p:cSld>
  <p:clrMapOvr>
    <a:masterClrMapping/>
  </p:clrMapOvr>
  <p:transition advTm="10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6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32656"/>
            <a:ext cx="7868565" cy="590759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Удивительно но факт!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Дельфин враг акулы. Он может убить ее, кусая за жабры.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Акула умирает от кислородного голодания.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olphinhe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8690" y="1628800"/>
            <a:ext cx="7962382" cy="4958011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60648"/>
            <a:ext cx="4907235" cy="616909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-009-U-osminoga-vosem-schupalets-osem-n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igantskij-osminog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400945" cy="5203081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Na-dne-morja-sredi-kamnej-i-na-peske-zhivut-kra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rab-pauk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274" y="764704"/>
            <a:ext cx="7965823" cy="547260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50bf06cc37918ca6f9db670c2f893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1738536" cy="43204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Акула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Belaya-aku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166318"/>
            <a:ext cx="5266928" cy="39501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80728"/>
            <a:ext cx="3008313" cy="518457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Акулу не даром называю грозой морей .Это большие и быстрые зубастые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рыбы . Зубы у акулы - в шесть рядов и острые , как пила ! Кроме того они все время растут и постоянно меняются- выпадают , а на их месте растут новые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Кожа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многих акул покрыта чешуей со острыми шипами , поэтому даже легкое прикосновение акулы наносит серьезные раны.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0-020-Medu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1-021-Medu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3-033-Meduzy-pozhirateli-ry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3008313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belaya-akula-704x5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48680"/>
            <a:ext cx="3008313" cy="6873627"/>
          </a:xfrm>
        </p:spPr>
        <p:txBody>
          <a:bodyPr>
            <a:normAutofit/>
          </a:bodyPr>
          <a:lstStyle/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Акулы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распугивают и уничтожают рыбу , рвут сети, случается набрасываются на дельфинов и китов . Очень опасны БЕЛАЯ,ТИГРОВАЯ АКУЛЫ,АКУЛА МОЛОТ 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Немало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людей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они погубили особо при кораблекрушениях.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77072"/>
            <a:ext cx="7772400" cy="2304256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акулы молот очень характерная молотообразная форма головы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оэтому ее не возможно перепутать с другими акулами. Интересно что ее глаза расположены на концах « молота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битает в теплых тропических морях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итается обычно разными донными обитателями , но так же их можно увидеть на поверхности воды плывущими за судами, где они захватывают все, что попадает или выбрасывается с судна.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88641"/>
            <a:ext cx="7772400" cy="5760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Акула молот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97108787_1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692696"/>
            <a:ext cx="5357091" cy="3325091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437112"/>
            <a:ext cx="7772400" cy="187220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ольшая белая акула - самый свирепый морской хищник.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сильная и быстрая.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 обычная длина 7-8 метров, но иногда эти акулы вырастают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12 метров.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обитает в теплых водах во всех океанах , кроме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еверного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едовитого , а так же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редиземном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понском морях.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88641"/>
            <a:ext cx="7772400" cy="50405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Большая белая акула.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great-white-shar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692696"/>
            <a:ext cx="5580112" cy="3732789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293096"/>
            <a:ext cx="7772400" cy="1542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обитает в Атлантическом океане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нее заостренная морда. И сплющенное с боков тело.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пина –темно – синяя , бока – темно – серые, а брюхо белое.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 обычная длина около 4 метров.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Она способна плыть со скоростью до 96 км в час , Это обычная скорость машины , едущей за городом.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88641"/>
            <a:ext cx="7772400" cy="6480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Акула -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мако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kula-mak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764704"/>
            <a:ext cx="5715000" cy="333375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149080"/>
            <a:ext cx="8229600" cy="223224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ГОЛУБОЙ ИЛИ СИНИЙ КИТ.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в море виден фонтанчик воды - это кит, самое большое  животное в мире . В сказках говорят: «Чудо 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юдо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рыба кит».Но вообще кит -не рыба , хотя и живет в воде . Дышит он не жабрами , а лёгкими . Детёныши кита кормятся молоком 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одних китов есть зубы, у других – нет.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it_ju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3700" y="0"/>
            <a:ext cx="5820139" cy="436510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iniy_ki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3187" y="908720"/>
            <a:ext cx="5099861" cy="3096344"/>
          </a:xfrm>
          <a:prstGeom prst="rect">
            <a:avLst/>
          </a:prstGeom>
        </p:spPr>
      </p:pic>
      <p:pic>
        <p:nvPicPr>
          <p:cNvPr id="3" name="Рисунок 2" descr="kit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3389362" cy="338936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472" y="404664"/>
            <a:ext cx="4501008" cy="518457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беззубых вместо зубов- усы. Раскроет такой кит пасть и втягивает воду  вместе  с морской мелочью –моллюсками,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личинками ,медузами.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Потом сцедит воду сквозь усы – сито а что осталось , слизнёт огромным языком и проглотит.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Касатка и  кашалот- зубатые киты.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Касатка прожорливый хищник , нападает на мелких  и крупных морских животных . Её даже сами киты боятся.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5504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996952"/>
            <a:ext cx="3921230" cy="2658594"/>
          </a:xfrm>
        </p:spPr>
      </p:pic>
      <p:pic>
        <p:nvPicPr>
          <p:cNvPr id="6" name="Содержимое 5" descr="kashalo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548680"/>
            <a:ext cx="3970784" cy="2233566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178</Words>
  <Application>Microsoft Office PowerPoint</Application>
  <PresentationFormat>Экран (4:3)</PresentationFormat>
  <Paragraphs>16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ПОДВОДНЫЙ МИР</vt:lpstr>
      <vt:lpstr>Акула</vt:lpstr>
      <vt:lpstr>Слайд 3</vt:lpstr>
      <vt:lpstr>У  акулы молот очень характерная молотообразная форма головы. Поэтому ее не возможно перепутать с другими акулами. Интересно что ее глаза расположены на концах « молота». Обитает в теплых тропических морях .  Питается обычно разными донными обитателями , но так же их можно увидеть на поверхности воды плывущими за судами, где они захватывают все, что попадает или выбрасывается с судна.  </vt:lpstr>
      <vt:lpstr>Большая белая акула - самый свирепый морской хищник.  Она сильная и быстрая. ЕЕ обычная длина 7-8 метров, но иногда эти акулы вырастают  до 12 метров. Она обитает в теплых водах во всех океанах , кроме северного ледовитого , а так же в средиземном и японском морях.</vt:lpstr>
      <vt:lpstr>Акула мако обитает в Атлантическом океане У нее заостренная морда. И сплющенное с боков тело. Спина –темно – синяя , бока – темно – серые, а брюхо белое. Ее обычная длина около 4 метров. Она способна плыть со скоростью до 96 км в час , Это обычная скорость машины , едущей за городом. </vt:lpstr>
      <vt:lpstr>ГОЛУБОЙ ИЛИ СИНИЙ КИТ. Если в море виден фонтанчик воды - это кит, самое большое  животное в мире . В сказках говорят: «Чудо - юдо рыба кит».Но вообще кит -не рыба , хотя и живет в воде . Дышит он не жабрами , а лёгкими . Детёныши кита кормятся молоком .  У одних китов есть зубы, у других – нет.</vt:lpstr>
      <vt:lpstr>Слайд 8</vt:lpstr>
      <vt:lpstr>У беззубых вместо зубов- усы. Раскроет такой кит пасть и втягивает воду  вместе  с морской мелочью –моллюсками,  личинками ,медузами. Потом сцедит воду сквозь усы – сито а что осталось , слизнёт огромным языком и проглотит. Касатка и  кашалот- зубатые киты. Касатка прожорливый хищник , нападает на мелких  и крупных морских животных . Её даже сами киты боятся.</vt:lpstr>
      <vt:lpstr>Слайд 10</vt:lpstr>
      <vt:lpstr>Слайд 11</vt:lpstr>
      <vt:lpstr>Удивительно но факт! Дельфин враг акулы. Он может убить ее, кусая за жабры. Акула умирает от кислородного голодания.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ПОДВОДНЫЙ МИР</dc:title>
  <dc:creator>Тоня</dc:creator>
  <cp:lastModifiedBy>Тоня</cp:lastModifiedBy>
  <cp:revision>22</cp:revision>
  <dcterms:created xsi:type="dcterms:W3CDTF">2015-11-19T07:43:05Z</dcterms:created>
  <dcterms:modified xsi:type="dcterms:W3CDTF">2015-11-21T21:20:25Z</dcterms:modified>
</cp:coreProperties>
</file>