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60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C0AA-62AF-49B5-897F-5ADDBE8B375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9EF5-A64C-418F-AF0D-5FF2F6453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32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C0AA-62AF-49B5-897F-5ADDBE8B375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9EF5-A64C-418F-AF0D-5FF2F6453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36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C0AA-62AF-49B5-897F-5ADDBE8B375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9EF5-A64C-418F-AF0D-5FF2F6453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48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C0AA-62AF-49B5-897F-5ADDBE8B375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9EF5-A64C-418F-AF0D-5FF2F6453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07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C0AA-62AF-49B5-897F-5ADDBE8B375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9EF5-A64C-418F-AF0D-5FF2F6453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52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C0AA-62AF-49B5-897F-5ADDBE8B375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9EF5-A64C-418F-AF0D-5FF2F6453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4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C0AA-62AF-49B5-897F-5ADDBE8B375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9EF5-A64C-418F-AF0D-5FF2F6453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33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C0AA-62AF-49B5-897F-5ADDBE8B375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9EF5-A64C-418F-AF0D-5FF2F6453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38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C0AA-62AF-49B5-897F-5ADDBE8B375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9EF5-A64C-418F-AF0D-5FF2F6453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60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C0AA-62AF-49B5-897F-5ADDBE8B375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9EF5-A64C-418F-AF0D-5FF2F6453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2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C0AA-62AF-49B5-897F-5ADDBE8B375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9EF5-A64C-418F-AF0D-5FF2F6453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0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5C0AA-62AF-49B5-897F-5ADDBE8B375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39EF5-A64C-418F-AF0D-5FF2F6453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85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#!/yandsearch?p=1&amp;text=&#1087;&#1077;&#1088;&#1074;&#1099;&#1077; &#1074;&#1077;&#1089;&#1077;&#1085;&#1085;&#1080;&#1077; &#1094;&#1074;&#1077;&#1090;&#1099; &#1082;&#1072;&#1088;&#1090;&#1080;&#1085;&#1082;&#1080; &#1072;&#1085;&#1080;&#1084;&#1072;&#1096;&#1082;&#1080;&amp;pos=37&amp;uinfo=sw-1349-sh-673-fw-1124-fh-467-pd-1&amp;rpt=simage&amp;img_url=http%3A%2F%2Fimg1.liveinternet.ru%2Fimages%2Fattach%2Fc%2F1%2F55%2F755%2F55755766_1267266615_1404380.jpg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gif"/><Relationship Id="rId2" Type="http://schemas.openxmlformats.org/officeDocument/2006/relationships/hyperlink" Target="http://images.yandex.ru/yandsearch?text=%D0%BF%D0%B5%D1%80%D0%B2%D1%8B%D0%B5%20%D0%B2%D0%B5%D1%81%D0%B5%D0%BD%D0%BD%D0%B8%D0%B5%20%D1%86%D0%B2%D0%B5%D1%82%D1%8B%20%D0%BA%D0%B0%D1%80%D1%82%D0%B8%D0%BD%D0%BA%D0%B8&amp;img_url=http://900igr.net/data/priroda/1-Vesna-5.files/0017-027-Pervye-sosulki.jpg&amp;pos=5&amp;uinfo=sw-1349-sh-673-fw-1307-fh-467-pd-1&amp;rpt=simag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#!/yandsearch?text=&#1087;&#1077;&#1088;&#1074;&#1099;&#1077; &#1074;&#1077;&#1089;&#1077;&#1085;&#1085;&#1080;&#1077; &#1094;&#1074;&#1077;&#1090;&#1099; &#1082;&#1072;&#1088;&#1090;&#1080;&#1085;&#1082;&#1080; &#1072;&#1085;&#1080;&#1084;&#1072;&#1096;&#1082;&#1080;&amp;pos=29&amp;uinfo=sw-1349-sh-673-fw-1124-fh-467-pd-1&amp;rpt=simage&amp;img_url=http%3A%2F%2Fs2.rimg.info%2F6cae35a971f84dc30e1231229b3d255f.gif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images.yandex.ru/#!/yandsearch?text=&#1087;&#1077;&#1088;&#1074;&#1099;&#1077; &#1074;&#1077;&#1089;&#1077;&#1085;&#1085;&#1080;&#1077; &#1094;&#1074;&#1077;&#1090;&#1099; &#1082;&#1072;&#1088;&#1090;&#1080;&#1085;&#1082;&#1080; &#1072;&#1085;&#1080;&#1084;&#1072;&#1096;&#1082;&#1080;&amp;pos=26&amp;uinfo=sw-1349-sh-673-fw-1124-fh-467-pd-1&amp;rpt=simage&amp;img_url=http%3A%2F%2Fs.rimg.info%2Ff472dc8ef84cace0a1c248d5e9142d9f.gif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img_url=http://cs317927.userapi.com/v317927412/2a34/0_jKmECXw8U.jpg&amp;uinfo=sw-1349-sh-673-fw-1124-fh-467-pd-1&amp;p=4&amp;text=%D0%BA%D0%BE%D0%BC%D0%BD%D0%B0%D1%82%D0%BD%D0%BE%D0%B5%20%D1%80%D0%B0%D1%81%D1%82%D0%B5%D0%BD%D0%B8%D0%B5%20%D0%BA%D0%B0%D1%80%D1%82%D0%B8%D0%BD%D0%BA%D0%B8&amp;noreask=1&amp;pos=145&amp;rpt=simage&amp;lr=2" TargetMode="External"/><Relationship Id="rId3" Type="http://schemas.openxmlformats.org/officeDocument/2006/relationships/image" Target="../media/image21.jpeg"/><Relationship Id="rId7" Type="http://schemas.openxmlformats.org/officeDocument/2006/relationships/image" Target="../media/image1.jpeg"/><Relationship Id="rId2" Type="http://schemas.openxmlformats.org/officeDocument/2006/relationships/hyperlink" Target="http://images.yandex.ru/yandsearch?source=psearch&amp;img_url=http://img-fotki.yandex.ru/get/4102/tatya-nikolska.d1/0_44c65_c73c23b0_XL&amp;uinfo=sw-1349-sh-673-fw-0-fh-467-pd-1&amp;text=%D0%B7%D0%B0%D0%B3%D0%B0%D0%B4%D0%BA%D0%B8%20%D0%BE%20%D0%BB%D0%B0%D0%BD%D0%B4%D1%8B%D1%88%D0%B5&amp;noreask=1&amp;pos=2&amp;lr=2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img_url=http://900igr.net/data/priroda/1-Vesna-5.files/0017-027-Pervye-sosulki.jpg&amp;uinfo=sw-1349-sh-673-fw-0-fh-467-pd-1&amp;text=%D0%BC%D0%B0%D1%82%D1%8C-%D0%B8-%D0%BC%D0%B0%D1%87%D0%B5%D1%85%D0%B0%20%D0%BA%D0%B0%D1%80%D1%82%D0%B8%D0%BD%D0%BA%D0%B8&amp;noreask=1&amp;pos=3&amp;lr=2&amp;rpt=simage" TargetMode="External"/><Relationship Id="rId11" Type="http://schemas.openxmlformats.org/officeDocument/2006/relationships/image" Target="../media/image24.jpeg"/><Relationship Id="rId5" Type="http://schemas.openxmlformats.org/officeDocument/2006/relationships/image" Target="../media/image22.jpeg"/><Relationship Id="rId10" Type="http://schemas.openxmlformats.org/officeDocument/2006/relationships/hyperlink" Target="http://images.yandex.ru/yandsearch?source=wiz&amp;img_url=http://fitoapteka.com/cache/imagick_c15f2602c942a1af1cdeb51d78b8cc2c8490a0a3.jpg&amp;uinfo=sw-1349-sh-673-fw-1124-fh-467-pd-1&amp;p=3&amp;text=%D0%BE%D0%B4%D1%83%D0%B2%D0%B0%D0%BD%D1%87%D0%B8%D0%BA%20%D0%BA%D0%B0%D1%80%D1%82%D0%B8%D0%BD%D0%BA%D0%B8&amp;noreask=1&amp;pos=92&amp;rpt=simage&amp;lr=2" TargetMode="External"/><Relationship Id="rId4" Type="http://schemas.openxmlformats.org/officeDocument/2006/relationships/hyperlink" Target="http://images.yandex.ru/yandsearch?source=wiz&amp;img_url=http://s03.radikal.ru/i176/1104/13/074defd71c20.jpg&amp;uinfo=sw-1349-sh-673-fw-1124-fh-467-pd-1&amp;p=2&amp;text=%D0%BF%D0%BE%D0%B4%D1%81%D0%BD%D0%B5%D0%B6%D0%BD%D0%B8%D0%BA%D0%B8%20%D0%BA%D0%B0%D1%80%D1%82%D0%B8%D0%BD%D0%BA%D0%B8&amp;noreask=1&amp;pos=84&amp;rpt=simage&amp;lr=2" TargetMode="External"/><Relationship Id="rId9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D0%BF%D0%BE%D0%B4%D1%81%D0%BD%D0%B5%D0%B6%D0%BD%D0%B8%D0%BA%D0%B8%20%D0%BA%D0%B0%D1%80%D1%82%D0%B8%D0%BD%D0%BA%D0%B8&amp;img_url=http://samlib.ru/img/l/landyshewa_k/skazka_ch2_02/podsnezhnik.jpg&amp;pos=16&amp;uinfo=sw-1349-sh-673-fw-1124-fh-467-pd-1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text=%D0%BF%D0%BE%D0%B4%D1%81%D0%BD%D0%B5%D0%B6%D0%BD%D0%B8%D0%BA%D0%B8%20%D0%BA%D0%B0%D1%80%D1%82%D0%B8%D0%BD%D0%BA%D0%B8&amp;img_url=http://www.phytology.ru/images/stories/dg_pictures/6.jpg&amp;pos=22&amp;uinfo=sw-1349-sh-673-fw-1124-fh-467-pd-1&amp;rpt=simag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C%D0%B0%D1%82%D1%8C-%D0%B8-%D0%BC%D0%B0%D1%87%D0%B5%D1%85%D0%B0%20%D0%BA%D0%B0%D1%80%D1%82%D0%B8%D0%BD%D0%BA%D0%B8&amp;img_url=http://900igr.net/data/priroda/1-Vesna-5.files/0017-027-Pervye-sosulki.jpg&amp;pos=3&amp;uinfo=sw-1349-sh-673-fw-1124-fh-467-pd-1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text=%D0%BC%D0%B0%D1%82%D1%8C-%D0%B8-%D0%BC%D0%B0%D1%87%D0%B5%D1%85%D0%B0%20%D0%BA%D0%B0%D1%80%D1%82%D0%B8%D0%BD%D0%BA%D0%B8&amp;img_url=http://www.medicalplant.ru/images/49.jpg&amp;pos=17&amp;uinfo=sw-1349-sh-673-fw-1124-fh-467-pd-1&amp;rpt=simag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p=4&amp;text=%D0%BB%D0%B0%D0%BD%D0%B4%D1%8B%D1%88%D0%B8%20%D0%BA%D0%B0%D1%80%D1%82%D0%B8%D0%BD%D0%BA%D0%B8&amp;img_url=http://medicalherbs.sci-lib.com/images/medherb085.jpg&amp;pos=141&amp;uinfo=sw-1349-sh-673-fw-1124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1&amp;text=%D0%BB%D0%B0%D0%BD%D0%B4%D1%8B%D1%88%D0%B8%20%D0%BA%D0%B0%D1%80%D1%82%D0%B8%D0%BD%D0%BA%D0%B8&amp;img_url=http://img-fotki.yandex.ru/get/5607/el-gribk.5d/0_6154f_bda2495c_XL&amp;pos=57&amp;uinfo=sw-1349-sh-673-fw-1124-fh-467-pd-1&amp;rpt=simage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p=3&amp;text=%D0%BB%D0%B0%D0%BD%D0%B4%D1%8B%D1%88%D0%B8%20%D0%BA%D0%B0%D1%80%D1%82%D0%B8%D0%BD%D0%BA%D0%B8&amp;img_url=http://visitnormandy.files.wordpress.com/2009/04/muguet-lily_of_the_valley.jpg&amp;pos=119&amp;uinfo=sw-1349-sh-673-fw-1124-fh-467-pd-1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images.yandex.ru/yandsearch?p=2&amp;text=%D0%BE%D0%B4%D1%83%D0%B2%D0%B0%D0%BD%D1%87%D0%B8%D0%BA%20%D0%BA%D0%B0%D1%80%D1%82%D0%B8%D0%BD%D0%BA%D0%B8%20%D0%B4%D0%BB%D1%8F%20%D0%B4%D0%B5%D1%82%D0%B5%D0%B9&amp;img_url=http://afisha.yandex.ru/media/events/gallery/images/thumbnails/6847e6ad354e7f08d530eee2d70d1f99_186x186.jpg&amp;pos=78&amp;uinfo=sw-1349-sh-673-fw-1124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E%D0%B4%D1%83%D0%B2%D0%B0%D0%BD%D1%87%D0%B8%D0%BA%20%D0%BA%D0%B0%D1%80%D1%82%D0%B8%D0%BD%D0%BA%D0%B8%20%D0%B4%D0%BB%D1%8F%20%D0%B4%D0%B5%D1%82%D0%B5%D0%B9&amp;img_url=http://st.free-lance.ru/users/ivinni/upload/file73aOj4.jpg&amp;pos=2&amp;uinfo=sw-1349-sh-673-fw-1124-fh-467-pd-1&amp;rpt=simage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p=2&amp;text=%D0%BE%D0%B4%D1%83%D0%B2%D0%B0%D0%BD%D1%87%D0%B8%D0%BA%20%D0%BA%D0%B0%D1%80%D1%82%D0%B8%D0%BD%D0%BA%D0%B8%20%D0%B4%D0%BB%D1%8F%20%D0%B4%D0%B5%D1%82%D0%B5%D0%B9&amp;img_url=http://ritama.files.wordpress.com/2009/02/dandelion.jpg&amp;pos=67&amp;uinfo=sw-1349-sh-673-fw-1124-fh-467-pd-1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source=wiz&amp;img_url=http://www.stihi.ru/pics/2011/04/12/7942.jpg&amp;uinfo=sw-1349-sh-673-fw-0-fh-467-pd-1&amp;text=%D0%BF%D0%BE%D0%B4%D1%81%D0%BD%D0%B5%D0%B6%D0%BD%D0%B8%D0%BA%D0%B8%20%D0%BA%D0%B0%D1%80%D1%82%D0%B8%D0%BD%D0%BA%D0%B8&amp;noreask=1&amp;pos=13&amp;lr=2&amp;rpt=simag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images.yandex.ru/yandsearch?source=wiz&amp;img_url=http://www.proza.ru/pics/2011/04/02/640.jpg&amp;uinfo=sw-1349-sh-673-fw-1124-fh-467-pd-1&amp;p=3&amp;text=%D0%BE%D0%B4%D1%83%D0%B2%D0%B0%D0%BD%D1%87%D0%B8%D0%BA%20%D0%BA%D0%B0%D1%80%D1%82%D0%B8%D0%BD%D0%BA%D0%B8&amp;noreask=1&amp;pos=97&amp;rpt=simage&amp;lr=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img_url=http://images2.wikia.nocookie.net/__cb20110529050249/warriors/images/c/ca/Dandelion.jpg&amp;uinfo=sw-1349-sh-673-fw-1124-fh-467-pd-1&amp;p=3&amp;text=%D0%BE%D0%B4%D1%83%D0%B2%D0%B0%D0%BD%D1%87%D0%B8%D0%BA%20%D0%BA%D0%B0%D1%80%D1%82%D0%B8%D0%BD%D0%BA%D0%B8&amp;noreask=1&amp;pos=113&amp;rpt=simage&amp;lr=2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source=wiz&amp;img_url=http://cs317524.userapi.com/v317524828/42b8/YYlYaEiuwr4.jpg&amp;uinfo=sw-1349-sh-673-fw-1124-fh-467-pd-1&amp;p=3&amp;text=%D0%BE%D0%B4%D1%83%D0%B2%D0%B0%D0%BD%D1%87%D0%B8%D0%BA%20%D0%BA%D0%B0%D1%80%D1%82%D0%B8%D0%BD%D0%BA%D0%B8&amp;noreask=1&amp;pos=101&amp;rpt=simage&amp;lr=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source=wiz&amp;img_url=http://img1.liveinternet.ru/images/attach/c/2/73/504/73504893_mm8.jpg&amp;uinfo=sw-1349-sh-673-fw-0-fh-467-pd-1&amp;text=%D0%BC%D0%B0%D1%82%D1%8C-%D0%B8-%D0%BC%D0%B0%D1%87%D0%B5%D1%85%D0%B0%20%D0%BA%D0%B0%D1%80%D1%82%D0%B8%D0%BD%D0%BA%D0%B8&amp;noreask=1&amp;pos=27&amp;lr=2&amp;rpt=simag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source=psearch&amp;img_url=http://content.foto.mail.ru/mail/fraubird/_blogs/i-11838.jpg&amp;uinfo=sw-1349-sh-673-fw-0-fh-467-pd-1&amp;text=%D0%B7%D0%B0%D0%B3%D0%B0%D0%B4%D0%BA%D0%B8%20%D0%BE%20%D0%BB%D0%B0%D0%BD%D0%B4%D1%8B%D1%88%D0%B5&amp;noreask=1&amp;pos=0&amp;lr=2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hyperlink" Target="http://images.yandex.ru/yandsearch?source=psearch&amp;img_url=http://dreamworlds.ru/uploads/posts/2011-03/1299577739_0_7fe7_aad4247d_xl.jpg&amp;uinfo=sw-1349-sh-673-fw-0-fh-467-pd-1&amp;text=%D0%B7%D0%B0%D0%B3%D0%B0%D0%B4%D0%BA%D0%B8%20%D0%BE%20%D0%BB%D0%B0%D0%BD%D0%B4%D1%8B%D1%88%D0%B5&amp;noreask=1&amp;pos=13&amp;lr=2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2472649"/>
            <a:ext cx="56189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ПЕРВОЦВЕТЫ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8635" y="4293096"/>
            <a:ext cx="40235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Кротова </a:t>
            </a:r>
            <a:r>
              <a:rPr lang="ru-RU" sz="2400" b="1" dirty="0">
                <a:solidFill>
                  <a:srgbClr val="C00000"/>
                </a:solidFill>
              </a:rPr>
              <a:t>Т</a:t>
            </a:r>
            <a:r>
              <a:rPr lang="ru-RU" sz="2400" b="1" dirty="0" smtClean="0">
                <a:solidFill>
                  <a:srgbClr val="C00000"/>
                </a:solidFill>
              </a:rPr>
              <a:t>амара Николаевна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в</a:t>
            </a:r>
            <a:r>
              <a:rPr lang="ru-RU" sz="2400" b="1" dirty="0" smtClean="0">
                <a:solidFill>
                  <a:srgbClr val="C00000"/>
                </a:solidFill>
              </a:rPr>
              <a:t>оспитатель коррекционной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группы ГБДОУ№58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П</a:t>
            </a:r>
            <a:r>
              <a:rPr lang="ru-RU" sz="2400" b="1" dirty="0" smtClean="0">
                <a:solidFill>
                  <a:srgbClr val="C00000"/>
                </a:solidFill>
              </a:rPr>
              <a:t>риморского </a:t>
            </a:r>
            <a:r>
              <a:rPr lang="ru-RU" sz="2400" b="1" dirty="0" smtClean="0">
                <a:solidFill>
                  <a:srgbClr val="C00000"/>
                </a:solidFill>
              </a:rPr>
              <a:t>района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г Санкт - Петербурга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im3-tub-ru.yandex.net/i?id=449984425-4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8826"/>
            <a:ext cx="1905000" cy="188603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viedejardin.pagesperso-orange.fr/images/Boutons/fleur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684" y="5288026"/>
            <a:ext cx="9429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hausgarten.net/gartenforum/attachments/tiere-im-garten/206006d1304350568t-tiere-in-der-natur-blume043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" y="38100"/>
            <a:ext cx="2381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ive4fun.ru/pictures/img_37744038_4954_1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077071"/>
            <a:ext cx="3096344" cy="240157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68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548680"/>
            <a:ext cx="3962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ИГРА «ЧТО ЛИШНЕЕ»</a:t>
            </a:r>
            <a:endParaRPr lang="ru-RU" sz="3200" b="1" dirty="0"/>
          </a:p>
        </p:txBody>
      </p:sp>
      <p:pic>
        <p:nvPicPr>
          <p:cNvPr id="4098" name="Picture 2" descr="http://im8-tub-ru.yandex.net/i?id=30683399-2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68172"/>
            <a:ext cx="1584176" cy="193280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4-tub-ru.yandex.net/i?id=652911876-3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68172"/>
            <a:ext cx="1584176" cy="193280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3-tub-ru.yandex.net/i?id=449984425-4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88" y="1768172"/>
            <a:ext cx="1656184" cy="193280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im0-tub-ru.yandex.net/i?id=538348185-05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68172"/>
            <a:ext cx="1554809" cy="193280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im8-tub-ru.yandex.net/i?id=16544714-47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68172"/>
            <a:ext cx="1728192" cy="193280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9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Составь цветок из частей.</a:t>
            </a:r>
            <a:br>
              <a:rPr lang="ru-RU" sz="4000" smtClean="0"/>
            </a:br>
            <a:r>
              <a:rPr lang="ru-RU" sz="4000" smtClean="0"/>
              <a:t>Назови его.</a:t>
            </a:r>
          </a:p>
        </p:txBody>
      </p:sp>
      <p:pic>
        <p:nvPicPr>
          <p:cNvPr id="24586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2" t="15685" r="53949" b="66106"/>
          <a:stretch>
            <a:fillRect/>
          </a:stretch>
        </p:blipFill>
        <p:spPr bwMode="auto">
          <a:xfrm>
            <a:off x="4211638" y="2565400"/>
            <a:ext cx="122555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1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7" t="36830" r="74393" b="43524"/>
          <a:stretch>
            <a:fillRect/>
          </a:stretch>
        </p:blipFill>
        <p:spPr bwMode="auto">
          <a:xfrm>
            <a:off x="7451725" y="4581525"/>
            <a:ext cx="11525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2" t="14711" r="74393" b="65657"/>
          <a:stretch>
            <a:fillRect/>
          </a:stretch>
        </p:blipFill>
        <p:spPr bwMode="auto">
          <a:xfrm>
            <a:off x="5940425" y="2565400"/>
            <a:ext cx="11525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13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7" t="36777" r="54730" b="43591"/>
          <a:stretch>
            <a:fillRect/>
          </a:stretch>
        </p:blipFill>
        <p:spPr bwMode="auto">
          <a:xfrm>
            <a:off x="7451725" y="2636838"/>
            <a:ext cx="11509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14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8" t="58301" r="74435" b="22777"/>
          <a:stretch>
            <a:fillRect/>
          </a:stretch>
        </p:blipFill>
        <p:spPr bwMode="auto">
          <a:xfrm>
            <a:off x="3995738" y="4652963"/>
            <a:ext cx="1295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1" name="Picture 15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5" t="58896" r="54730" b="21472"/>
          <a:stretch>
            <a:fillRect/>
          </a:stretch>
        </p:blipFill>
        <p:spPr bwMode="auto">
          <a:xfrm>
            <a:off x="5651500" y="4797425"/>
            <a:ext cx="122555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2" name="WordArt 16"/>
          <p:cNvSpPr>
            <a:spLocks noChangeArrowheads="1" noChangeShapeType="1" noTextEdit="1"/>
          </p:cNvSpPr>
          <p:nvPr/>
        </p:nvSpPr>
        <p:spPr bwMode="auto">
          <a:xfrm>
            <a:off x="3563938" y="2924175"/>
            <a:ext cx="4176712" cy="1873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Подснежник</a:t>
            </a:r>
          </a:p>
        </p:txBody>
      </p:sp>
    </p:spTree>
    <p:extLst>
      <p:ext uri="{BB962C8B-B14F-4D97-AF65-F5344CB8AC3E}">
        <p14:creationId xmlns:p14="http://schemas.microsoft.com/office/powerpoint/2010/main" val="190713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-0.37778 -0.2685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89" y="-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0.01481 L -0.44895 0.0335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47" y="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-0.40156 0.1576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87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3.7037E-6 L -0.62188 0.1576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11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1042 L -0.56302 -0.0314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51" y="-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00139 L -0.62205 0.0013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5976" y="469688"/>
            <a:ext cx="30079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Подснежник</a:t>
            </a:r>
            <a:endParaRPr lang="ru-RU" sz="4000" b="1" dirty="0"/>
          </a:p>
        </p:txBody>
      </p:sp>
      <p:pic>
        <p:nvPicPr>
          <p:cNvPr id="2053" name="Picture 5" descr="http://im6-tub-ru.yandex.net/i?id=323759262-2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9688"/>
            <a:ext cx="3096344" cy="258087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im2-tub-ru.yandex.net/i?id=710230541-6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61048"/>
            <a:ext cx="3240360" cy="256485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95936" y="1340768"/>
            <a:ext cx="4929170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Распускается  после </a:t>
            </a:r>
          </a:p>
          <a:p>
            <a:r>
              <a:rPr lang="ru-RU" sz="3200" b="1" i="1" dirty="0" smtClean="0"/>
              <a:t> таяния снега. Эти.</a:t>
            </a:r>
          </a:p>
          <a:p>
            <a:r>
              <a:rPr lang="ru-RU" sz="3200" b="1" i="1" dirty="0"/>
              <a:t>ч</a:t>
            </a:r>
            <a:r>
              <a:rPr lang="ru-RU" sz="3200" b="1" i="1" dirty="0" smtClean="0"/>
              <a:t>удесные белые</a:t>
            </a:r>
          </a:p>
          <a:p>
            <a:r>
              <a:rPr lang="ru-RU" sz="3200" b="1" i="1" dirty="0"/>
              <a:t>к</a:t>
            </a:r>
            <a:r>
              <a:rPr lang="ru-RU" sz="3200" b="1" i="1" dirty="0" smtClean="0"/>
              <a:t>олокольчики, которые</a:t>
            </a:r>
          </a:p>
          <a:p>
            <a:r>
              <a:rPr lang="ru-RU" sz="3200" b="1" i="1" dirty="0" smtClean="0"/>
              <a:t>появляются ранней</a:t>
            </a:r>
          </a:p>
          <a:p>
            <a:r>
              <a:rPr lang="ru-RU" sz="3200" b="1" i="1" dirty="0"/>
              <a:t>в</a:t>
            </a:r>
            <a:r>
              <a:rPr lang="ru-RU" sz="3200" b="1" i="1" dirty="0" smtClean="0"/>
              <a:t>есной, когда в лесу</a:t>
            </a:r>
          </a:p>
          <a:p>
            <a:r>
              <a:rPr lang="ru-RU" sz="3200" b="1" i="1" dirty="0" smtClean="0"/>
              <a:t>Ещё лежит снег.</a:t>
            </a:r>
          </a:p>
          <a:p>
            <a:r>
              <a:rPr lang="ru-RU" sz="3200" b="1" i="1" dirty="0" smtClean="0"/>
              <a:t>Поэтому в народе его</a:t>
            </a:r>
          </a:p>
          <a:p>
            <a:r>
              <a:rPr lang="ru-RU" sz="3200" b="1" i="1" dirty="0" smtClean="0"/>
              <a:t>Именуют подснежником.</a:t>
            </a:r>
          </a:p>
          <a:p>
            <a:r>
              <a:rPr lang="ru-RU" sz="3200" b="1" i="1" dirty="0" smtClean="0"/>
              <a:t> </a:t>
            </a:r>
          </a:p>
          <a:p>
            <a:endParaRPr lang="ru-RU" sz="3200" b="1" i="1" dirty="0" smtClean="0"/>
          </a:p>
          <a:p>
            <a:endParaRPr lang="ru-RU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8570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9992" y="1105295"/>
            <a:ext cx="2877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Мать-и-мачеха</a:t>
            </a:r>
            <a:endParaRPr lang="ru-RU" sz="3200" b="1" dirty="0"/>
          </a:p>
        </p:txBody>
      </p:sp>
      <p:pic>
        <p:nvPicPr>
          <p:cNvPr id="3074" name="Picture 2" descr="http://im3-tub-ru.yandex.net/i?id=449984425-4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8200"/>
            <a:ext cx="3168352" cy="261404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0-tub-ru.yandex.net/i?id=162798487-6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7032"/>
            <a:ext cx="252028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51054" y="2226344"/>
            <a:ext cx="536178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Весну цветов, как и подснежник,</a:t>
            </a:r>
          </a:p>
          <a:p>
            <a:r>
              <a:rPr lang="ru-RU" sz="2400" b="1" i="1" dirty="0"/>
              <a:t>о</a:t>
            </a:r>
            <a:r>
              <a:rPr lang="ru-RU" sz="2400" b="1" i="1" dirty="0" smtClean="0"/>
              <a:t>ткрывает мать-и – мачеха. Этот</a:t>
            </a:r>
          </a:p>
          <a:p>
            <a:r>
              <a:rPr lang="ru-RU" sz="2400" b="1" i="1" dirty="0"/>
              <a:t>з</a:t>
            </a:r>
            <a:r>
              <a:rPr lang="ru-RU" sz="2400" b="1" i="1" dirty="0" smtClean="0"/>
              <a:t>олотистый цветок растёт на</a:t>
            </a:r>
          </a:p>
          <a:p>
            <a:r>
              <a:rPr lang="ru-RU" sz="2400" b="1" i="1" dirty="0" smtClean="0"/>
              <a:t>Солнечных местах.</a:t>
            </a:r>
          </a:p>
          <a:p>
            <a:r>
              <a:rPr lang="ru-RU" sz="2400" b="1" i="1" dirty="0" smtClean="0"/>
              <a:t>Называется он так, потому, что</a:t>
            </a:r>
          </a:p>
          <a:p>
            <a:r>
              <a:rPr lang="ru-RU" sz="2400" b="1" i="1" dirty="0"/>
              <a:t>н</a:t>
            </a:r>
            <a:r>
              <a:rPr lang="ru-RU" sz="2400" b="1" i="1" dirty="0" smtClean="0"/>
              <a:t>ижняя часть листа покрыта</a:t>
            </a:r>
          </a:p>
          <a:p>
            <a:r>
              <a:rPr lang="ru-RU" sz="2400" b="1" i="1" dirty="0"/>
              <a:t>г</a:t>
            </a:r>
            <a:r>
              <a:rPr lang="ru-RU" sz="2400" b="1" i="1" dirty="0" smtClean="0"/>
              <a:t>устыми белыми волосками.</a:t>
            </a:r>
          </a:p>
          <a:p>
            <a:r>
              <a:rPr lang="ru-RU" sz="2400" b="1" i="1" dirty="0" smtClean="0"/>
              <a:t>Они мягкие, гладкие, как мама.</a:t>
            </a:r>
          </a:p>
          <a:p>
            <a:r>
              <a:rPr lang="ru-RU" sz="2400" b="1" i="1" dirty="0" smtClean="0"/>
              <a:t>А верхняя часть – гладкая и холодная</a:t>
            </a:r>
          </a:p>
          <a:p>
            <a:r>
              <a:rPr lang="ru-RU" sz="2400" b="1" i="1" dirty="0" smtClean="0"/>
              <a:t>Словно прикосновения злой мачехи.</a:t>
            </a:r>
          </a:p>
          <a:p>
            <a:r>
              <a:rPr lang="ru-RU" sz="2400" b="1" i="1" dirty="0" smtClean="0"/>
              <a:t> 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19076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3968" y="1799684"/>
            <a:ext cx="28216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Ландыши</a:t>
            </a:r>
            <a:endParaRPr lang="ru-RU" sz="4800" b="1" dirty="0"/>
          </a:p>
        </p:txBody>
      </p:sp>
      <p:pic>
        <p:nvPicPr>
          <p:cNvPr id="4098" name="Picture 2" descr="http://im0-tub-ru.yandex.net/i?id=448699814-5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39901"/>
            <a:ext cx="1656184" cy="178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4-tub-ru.yandex.net/i?id=179834860-2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63893"/>
            <a:ext cx="3240360" cy="279690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://im5-tub-ru.yandex.net/i?id=163321635-7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3" y="404664"/>
            <a:ext cx="3024336" cy="244827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19692" y="2851836"/>
            <a:ext cx="534479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Похожи на белые бубенчики и </a:t>
            </a:r>
          </a:p>
          <a:p>
            <a:r>
              <a:rPr lang="ru-RU" sz="2400" b="1" i="1" dirty="0"/>
              <a:t>р</a:t>
            </a:r>
            <a:r>
              <a:rPr lang="ru-RU" sz="2400" b="1" i="1" dirty="0" smtClean="0"/>
              <a:t>астут они  в лесу. Ландыши </a:t>
            </a:r>
          </a:p>
          <a:p>
            <a:r>
              <a:rPr lang="ru-RU" sz="2400" b="1" i="1" dirty="0"/>
              <a:t>л</a:t>
            </a:r>
            <a:r>
              <a:rPr lang="ru-RU" sz="2400" b="1" i="1" dirty="0" smtClean="0"/>
              <a:t>юбят тень и влагу. У него два</a:t>
            </a:r>
          </a:p>
          <a:p>
            <a:r>
              <a:rPr lang="ru-RU" sz="2400" b="1" i="1" dirty="0"/>
              <a:t>и</a:t>
            </a:r>
            <a:r>
              <a:rPr lang="ru-RU" sz="2400" b="1" i="1" dirty="0" smtClean="0"/>
              <a:t>ли три овальных тёмно- зелёных </a:t>
            </a:r>
          </a:p>
          <a:p>
            <a:r>
              <a:rPr lang="ru-RU" sz="2400" b="1" i="1" dirty="0" smtClean="0"/>
              <a:t>листика, а на стебле располагаются</a:t>
            </a:r>
          </a:p>
          <a:p>
            <a:r>
              <a:rPr lang="ru-RU" sz="2400" b="1" i="1" dirty="0"/>
              <a:t>о</a:t>
            </a:r>
            <a:r>
              <a:rPr lang="ru-RU" sz="2400" b="1" i="1" dirty="0" smtClean="0"/>
              <a:t>дин за другим несколько белых</a:t>
            </a:r>
          </a:p>
          <a:p>
            <a:r>
              <a:rPr lang="ru-RU" sz="2400" b="1" i="1" dirty="0"/>
              <a:t>ц</a:t>
            </a:r>
            <a:r>
              <a:rPr lang="ru-RU" sz="2400" b="1" i="1" dirty="0" smtClean="0"/>
              <a:t>ветков. 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08000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60148" y="1545780"/>
            <a:ext cx="3122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Одуванчик</a:t>
            </a:r>
            <a:endParaRPr lang="ru-RU" sz="4800" b="1" dirty="0"/>
          </a:p>
        </p:txBody>
      </p:sp>
      <p:pic>
        <p:nvPicPr>
          <p:cNvPr id="5122" name="Picture 2" descr="http://im7-tub-ru.yandex.net/i?id=404805774-2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46" y="323982"/>
            <a:ext cx="3168352" cy="260096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7-tub-ru.yandex.net/i?id=43087011-4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62519"/>
            <a:ext cx="3168352" cy="258087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3-tub-ru.yandex.net/i?id=456556002-3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268" y="117030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32169" y="2636912"/>
            <a:ext cx="399808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Этот цветок похож на</a:t>
            </a:r>
          </a:p>
          <a:p>
            <a:r>
              <a:rPr lang="ru-RU" sz="2800" b="1" i="1" dirty="0" smtClean="0"/>
              <a:t> маленькое золотое</a:t>
            </a:r>
          </a:p>
          <a:p>
            <a:r>
              <a:rPr lang="ru-RU" sz="2800" b="1" i="1" dirty="0"/>
              <a:t>с</a:t>
            </a:r>
            <a:r>
              <a:rPr lang="ru-RU" sz="2800" b="1" i="1" dirty="0" smtClean="0"/>
              <a:t>олнышко. Растёт</a:t>
            </a:r>
          </a:p>
          <a:p>
            <a:r>
              <a:rPr lang="ru-RU" sz="2800" b="1" i="1" dirty="0"/>
              <a:t>о</a:t>
            </a:r>
            <a:r>
              <a:rPr lang="ru-RU" sz="2800" b="1" i="1" dirty="0" smtClean="0"/>
              <a:t>н повсюду – в садах</a:t>
            </a:r>
          </a:p>
          <a:p>
            <a:r>
              <a:rPr lang="ru-RU" sz="2800" b="1" i="1" dirty="0"/>
              <a:t>и</a:t>
            </a:r>
            <a:r>
              <a:rPr lang="ru-RU" sz="2800" b="1" i="1" dirty="0" smtClean="0"/>
              <a:t> огородах, вблизи  </a:t>
            </a:r>
          </a:p>
          <a:p>
            <a:r>
              <a:rPr lang="ru-RU" sz="2800" b="1" i="1" dirty="0"/>
              <a:t>д</a:t>
            </a:r>
            <a:r>
              <a:rPr lang="ru-RU" sz="2800" b="1" i="1" dirty="0" smtClean="0"/>
              <a:t>омов и по обочинам</a:t>
            </a:r>
          </a:p>
          <a:p>
            <a:r>
              <a:rPr lang="ru-RU" sz="2800" b="1" i="1" dirty="0" smtClean="0"/>
              <a:t>дорог, на лугах и в</a:t>
            </a:r>
          </a:p>
          <a:p>
            <a:r>
              <a:rPr lang="ru-RU" sz="2800" b="1" i="1" dirty="0"/>
              <a:t>п</a:t>
            </a:r>
            <a:r>
              <a:rPr lang="ru-RU" sz="2800" b="1" i="1" dirty="0" smtClean="0"/>
              <a:t>олях.</a:t>
            </a:r>
          </a:p>
          <a:p>
            <a:r>
              <a:rPr lang="ru-RU" sz="2800" b="1" i="1" dirty="0" smtClean="0"/>
              <a:t> </a:t>
            </a:r>
          </a:p>
          <a:p>
            <a:endParaRPr lang="ru-RU" sz="2800" b="1" i="1" dirty="0" smtClean="0"/>
          </a:p>
          <a:p>
            <a:endParaRPr lang="ru-RU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39921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311679"/>
            <a:ext cx="39462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Загадки о цветах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4007642"/>
            <a:ext cx="64907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Из – под снега расцветает,</a:t>
            </a:r>
          </a:p>
          <a:p>
            <a:r>
              <a:rPr lang="ru-RU" sz="3600" b="1" i="1" dirty="0" smtClean="0"/>
              <a:t>Раньше всех весну встречает!</a:t>
            </a:r>
            <a:endParaRPr lang="ru-RU" sz="3600" b="1" i="1" dirty="0"/>
          </a:p>
        </p:txBody>
      </p:sp>
      <p:pic>
        <p:nvPicPr>
          <p:cNvPr id="6146" name="Picture 2" descr="http://im3-tub-ru.yandex.net/i?id=25866302-1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2520280" cy="222654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75423" y="1772815"/>
            <a:ext cx="5440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Под сугробом он растёт,</a:t>
            </a:r>
          </a:p>
          <a:p>
            <a:r>
              <a:rPr lang="ru-RU" sz="3600" b="1" i="1" dirty="0" smtClean="0"/>
              <a:t>Снеговую воду пьёт.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5806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048668"/>
            <a:ext cx="54075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В белой шапке стоит дед,</a:t>
            </a:r>
          </a:p>
          <a:p>
            <a:r>
              <a:rPr lang="ru-RU" sz="3600" b="1" dirty="0" smtClean="0"/>
              <a:t>Если дунешь – шапки нет!</a:t>
            </a:r>
          </a:p>
          <a:p>
            <a:endParaRPr lang="ru-RU" sz="3600" b="1" dirty="0" smtClean="0"/>
          </a:p>
          <a:p>
            <a:endParaRPr lang="ru-RU" sz="3600" b="1" dirty="0"/>
          </a:p>
        </p:txBody>
      </p:sp>
      <p:pic>
        <p:nvPicPr>
          <p:cNvPr id="1028" name="Picture 4" descr="http://im2-tub-ru.yandex.net/i?id=120573755-3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54" y="620688"/>
            <a:ext cx="2821194" cy="237626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6-tub-ru.yandex.net/i?id=368734212-2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54" y="3853774"/>
            <a:ext cx="2880320" cy="230425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2-tub-ru.yandex.net/i?id=272007245-1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77" y="3853774"/>
            <a:ext cx="2821194" cy="230425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77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3-tub-ru.yandex.net/i?id=303559998-6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205" y="2852936"/>
            <a:ext cx="4680520" cy="308182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84677" y="836709"/>
            <a:ext cx="5991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Он и мачеха, и мать,</a:t>
            </a:r>
          </a:p>
          <a:p>
            <a:r>
              <a:rPr lang="ru-RU" sz="3600" b="1" i="1" dirty="0" smtClean="0"/>
              <a:t>Как цветочек этот звать? 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221333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http://im7-tub-ru.yandex.net/i?id=282364546-4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69994"/>
            <a:ext cx="3816424" cy="293341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im4-tub-ru.yandex.net/i?id=126136099-1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69994"/>
            <a:ext cx="3528392" cy="294091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79712" y="548680"/>
            <a:ext cx="48018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Белые звоночки </a:t>
            </a:r>
          </a:p>
          <a:p>
            <a:r>
              <a:rPr lang="ru-RU" sz="3600" b="1" i="1" dirty="0" smtClean="0"/>
              <a:t>У меня в </a:t>
            </a:r>
            <a:r>
              <a:rPr lang="ru-RU" sz="3600" b="1" i="1" dirty="0" err="1" smtClean="0"/>
              <a:t>садочке</a:t>
            </a:r>
            <a:r>
              <a:rPr lang="ru-RU" sz="3600" b="1" i="1" dirty="0" smtClean="0"/>
              <a:t>,</a:t>
            </a:r>
          </a:p>
          <a:p>
            <a:r>
              <a:rPr lang="ru-RU" sz="3600" b="1" i="1" dirty="0" smtClean="0"/>
              <a:t>На зелёном стебельке</a:t>
            </a:r>
          </a:p>
          <a:p>
            <a:r>
              <a:rPr lang="ru-RU" sz="3600" b="1" i="1" dirty="0" smtClean="0"/>
              <a:t>Прячутся в тенёчке.</a:t>
            </a:r>
          </a:p>
          <a:p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48495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249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Составь цветок из частей. Назови его.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27</cp:revision>
  <dcterms:created xsi:type="dcterms:W3CDTF">2013-03-21T13:54:52Z</dcterms:created>
  <dcterms:modified xsi:type="dcterms:W3CDTF">2013-04-01T11:58:36Z</dcterms:modified>
</cp:coreProperties>
</file>