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68" r:id="rId4"/>
    <p:sldId id="278" r:id="rId5"/>
    <p:sldId id="266" r:id="rId6"/>
    <p:sldId id="265" r:id="rId7"/>
    <p:sldId id="267" r:id="rId8"/>
    <p:sldId id="279" r:id="rId9"/>
    <p:sldId id="280" r:id="rId10"/>
    <p:sldId id="281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46" d="100"/>
          <a:sy n="46" d="100"/>
        </p:scale>
        <p:origin x="-1884" y="-6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player.myshared.ru/1010386/data/images/img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071671" y="1285860"/>
            <a:ext cx="62865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solidFill>
                  <a:srgbClr val="FF0000"/>
                </a:solidFill>
              </a:rPr>
              <a:t>Развитие мелкой моторики у детей раннего возраста.</a:t>
            </a:r>
            <a:endParaRPr lang="ru-RU" sz="48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lubchsch.grodno.unibel.by/sm.aspx?uid=210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305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layer.myshared.ru/987451/data/images/img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Загадка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643174" y="1600200"/>
            <a:ext cx="6043626" cy="452596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i="1" dirty="0" smtClean="0"/>
              <a:t>Пять да пять – родные братцы,</a:t>
            </a:r>
          </a:p>
          <a:p>
            <a:pPr>
              <a:buNone/>
            </a:pPr>
            <a:r>
              <a:rPr lang="ru-RU" b="1" i="1" dirty="0" smtClean="0"/>
              <a:t>Так все вместе и родятся.</a:t>
            </a:r>
          </a:p>
          <a:p>
            <a:pPr>
              <a:buNone/>
            </a:pPr>
            <a:r>
              <a:rPr lang="ru-RU" b="1" i="1" dirty="0" smtClean="0"/>
              <a:t>Если вскапываешь грядку,</a:t>
            </a:r>
          </a:p>
          <a:p>
            <a:pPr>
              <a:buNone/>
            </a:pPr>
            <a:r>
              <a:rPr lang="ru-RU" b="1" i="1" dirty="0" smtClean="0"/>
              <a:t>Держат все они лопатку.</a:t>
            </a:r>
          </a:p>
          <a:p>
            <a:pPr>
              <a:buNone/>
            </a:pPr>
            <a:r>
              <a:rPr lang="ru-RU" b="1" i="1" dirty="0" smtClean="0"/>
              <a:t>Не скучают, а играют</a:t>
            </a:r>
          </a:p>
          <a:p>
            <a:pPr>
              <a:buNone/>
            </a:pPr>
            <a:r>
              <a:rPr lang="ru-RU" b="1" i="1" dirty="0" smtClean="0"/>
              <a:t>Вместе все в одни игрушки.</a:t>
            </a:r>
          </a:p>
          <a:p>
            <a:pPr>
              <a:buNone/>
            </a:pPr>
            <a:r>
              <a:rPr lang="ru-RU" b="1" i="1" dirty="0" smtClean="0"/>
              <a:t>А зимою всей гурьбою</a:t>
            </a:r>
          </a:p>
          <a:p>
            <a:pPr>
              <a:buNone/>
            </a:pPr>
            <a:r>
              <a:rPr lang="ru-RU" b="1" i="1" dirty="0" smtClean="0"/>
              <a:t>Дружно прячутся в теплушки.</a:t>
            </a:r>
          </a:p>
          <a:p>
            <a:pPr>
              <a:buNone/>
            </a:pPr>
            <a:r>
              <a:rPr lang="ru-RU" b="1" i="1" dirty="0" smtClean="0"/>
              <a:t>Вот такие «пять да пять»,</a:t>
            </a:r>
          </a:p>
          <a:p>
            <a:pPr>
              <a:buNone/>
            </a:pPr>
            <a:r>
              <a:rPr lang="ru-RU" b="1" i="1" dirty="0" smtClean="0"/>
              <a:t>Угадайте, как их звать?</a:t>
            </a:r>
            <a:endParaRPr 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layer.myshared.ru/987451/data/images/img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214546" y="714356"/>
            <a:ext cx="6472254" cy="5411807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400" dirty="0" smtClean="0"/>
              <a:t>        </a:t>
            </a:r>
            <a:r>
              <a:rPr lang="ru-RU" sz="2800" i="1" dirty="0" smtClean="0"/>
              <a:t>Ребёнок постоянно изучает , постигает окружающий мир. Основной метод накопление информации – прикосновения. Ребёнку необходимо всё хватать, трогать, гладить и пробовать на вкус.  Роль взрослого помочь ему в этом, дать необходимый стимул развития. Поэтому начинать работу по развитию мелкой моторки, необходимо с раннего детства.</a:t>
            </a:r>
          </a:p>
          <a:p>
            <a:pPr>
              <a:buNone/>
            </a:pPr>
            <a:r>
              <a:rPr lang="ru-RU" sz="2800" i="1" dirty="0" smtClean="0"/>
              <a:t>     </a:t>
            </a:r>
            <a:endParaRPr lang="ru-RU" sz="2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layer.myshared.ru/987451/data/images/img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 rot="10800000" flipV="1">
            <a:off x="2571736" y="500042"/>
            <a:ext cx="607223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Мелкая моторика</a:t>
            </a:r>
            <a:r>
              <a:rPr lang="ru-RU" sz="2400" dirty="0" smtClean="0"/>
              <a:t> – это способность манипулировать мелкими предметами и выполнять более точные действия. При мелкой моторике работают мелкие мышцы. Застегивание пуговиц, завязывание узелков, игра на музыкальных инструментах, рисование, вырезание – это все мелкая моторика. Мелкая моторика развивает творческие способности у ребенка. Крупную и мелкую моторику у ребенка необходимо развивать в комплексе, только в этом случае развитие ребенка будет гармоничное и последовательное.</a:t>
            </a:r>
            <a:endParaRPr lang="ru-RU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layer.myshared.ru/987451/data/images/img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285984" y="1600200"/>
            <a:ext cx="6400816" cy="4525963"/>
          </a:xfrm>
        </p:spPr>
        <p:txBody>
          <a:bodyPr/>
          <a:lstStyle/>
          <a:p>
            <a:pPr>
              <a:buNone/>
            </a:pPr>
            <a:r>
              <a:rPr lang="ru-RU" sz="4000" b="1" i="1" dirty="0" smtClean="0">
                <a:solidFill>
                  <a:srgbClr val="FF0000"/>
                </a:solidFill>
              </a:rPr>
              <a:t>В. А. Сухомлинский справедливо утверждал: «Ум ребёнка находится на кончиках его пальцев».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fs.nashaucheba.ru/tw_files2/urls_3/1386/d-1385618/img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layer.myshared.ru/987451/data/images/img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143240" y="357166"/>
            <a:ext cx="40566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00B050"/>
                </a:solidFill>
              </a:rPr>
              <a:t>Массаж пальчиков</a:t>
            </a:r>
            <a:endParaRPr lang="ru-RU" sz="3600" b="1" i="1" dirty="0">
              <a:solidFill>
                <a:srgbClr val="00B05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00562" y="1142984"/>
            <a:ext cx="4186238" cy="4983179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2800" i="1" dirty="0" smtClean="0"/>
              <a:t>Упражнение с массажным мячиком: </a:t>
            </a:r>
            <a:r>
              <a:rPr lang="ru-RU" sz="2800" dirty="0" smtClean="0"/>
              <a:t>мяч катать по столу от кончиков пальчиков, до локтя, между ладонями, тыльной стороной. Можно разминать ножки, катать босиком мяч по полу.</a:t>
            </a:r>
          </a:p>
          <a:p>
            <a:pPr>
              <a:buNone/>
            </a:pPr>
            <a:r>
              <a:rPr lang="ru-RU" sz="2800" dirty="0" smtClean="0"/>
              <a:t>       Выполнять упражнения каждой рукой по очереди.</a:t>
            </a:r>
          </a:p>
          <a:p>
            <a:pPr>
              <a:buNone/>
            </a:pPr>
            <a:r>
              <a:rPr lang="ru-RU" sz="2400" dirty="0" smtClean="0"/>
              <a:t>    </a:t>
            </a:r>
            <a:endParaRPr lang="ru-RU" sz="2400" dirty="0"/>
          </a:p>
        </p:txBody>
      </p:sp>
      <p:pic>
        <p:nvPicPr>
          <p:cNvPr id="1026" name="Picture 2" descr="F:\Мама!Собранно 23.09.2015\20150818_0916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2285992"/>
            <a:ext cx="3500462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layer.myshared.ru/987451/data/images/img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F:\Фото ыы\20150930_0905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4000504"/>
            <a:ext cx="3048000" cy="2286000"/>
          </a:xfrm>
          <a:prstGeom prst="rect">
            <a:avLst/>
          </a:prstGeom>
          <a:noFill/>
        </p:spPr>
      </p:pic>
      <p:pic>
        <p:nvPicPr>
          <p:cNvPr id="1027" name="Picture 3" descr="F:\Фото ыы\20151008_09474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4071942"/>
            <a:ext cx="3143272" cy="2214578"/>
          </a:xfrm>
          <a:prstGeom prst="rect">
            <a:avLst/>
          </a:prstGeom>
          <a:noFill/>
        </p:spPr>
      </p:pic>
      <p:pic>
        <p:nvPicPr>
          <p:cNvPr id="1028" name="Picture 4" descr="F:\Фото ыы\20151007_15342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28926" y="928670"/>
            <a:ext cx="3000396" cy="225029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071802" y="357166"/>
            <a:ext cx="24443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</a:rPr>
              <a:t>Игры с прищепками</a:t>
            </a:r>
            <a:endParaRPr lang="ru-RU" sz="20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57950" y="3571876"/>
            <a:ext cx="15032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</a:rPr>
              <a:t>Торцевание</a:t>
            </a:r>
            <a:endParaRPr lang="ru-RU" sz="20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85852" y="3500438"/>
            <a:ext cx="8665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</a:rPr>
              <a:t>Лепка</a:t>
            </a:r>
            <a:endParaRPr lang="ru-RU" sz="20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layer.myshared.ru/987451/data/images/img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F:\Фото ыы\20151009_1735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357298"/>
            <a:ext cx="3915861" cy="264320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857356" y="285728"/>
            <a:ext cx="7286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</a:rPr>
              <a:t>Мастер – класс по развитию мелкой моторики</a:t>
            </a:r>
            <a:endParaRPr lang="ru-RU" sz="24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26" name="Picture 2" descr="F:\Фото ыы\20151009_1742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3214686"/>
            <a:ext cx="4000475" cy="30003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194</Words>
  <PresentationFormat>Экран (4:3)</PresentationFormat>
  <Paragraphs>24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Загадка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Алёна</dc:creator>
  <cp:lastModifiedBy>Алёна</cp:lastModifiedBy>
  <cp:revision>17</cp:revision>
  <dcterms:created xsi:type="dcterms:W3CDTF">2015-10-04T18:31:21Z</dcterms:created>
  <dcterms:modified xsi:type="dcterms:W3CDTF">2015-10-14T08:40:48Z</dcterms:modified>
</cp:coreProperties>
</file>