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17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а\Desktop\56294-2f16e-20677667-m750x7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298" y="1571612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Адаптация детей к детскому саду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ёна\Desktop\img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2844" y="1142984"/>
            <a:ext cx="857256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>Поступления малыша в детский сад- это первый шаг в самостоятельную жизнь, который не всем детям даётся легко.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Franklin Gothic Medium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>Наша задача сделать так. Чтобы период адаптации прошёл для ребёнка безболезненно. Для этого между нами, должны установится дружеские, партнёрские отношения. Каждому ребёнку рано или поздно приходится социализироваться, т е, становится способным жить среди других людей. Это необходимый для всех этап.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Franklin Gothic Medium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Адаптация - это приспособление организма к новой обстановке, а для ребенка детский садик несомненно является новым, еще неизвестным пространством, с новым окружением и новыми отношениями. Адаптация зависит от психофизиологических и личностных особенностей ребенка, от сложившихся семейных отношений, от условий пребывания в дошкольном учреждении. То есть  каждый ребенок привыкает по-своему. Однако, можно отметить некоторые закономерности, про которые хотелось бы Вам рассказать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Franklin Gothic Medium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лёна\Desktop\img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357298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Существуют определённые причины, которые вызывают слёзы у ребёнка</a:t>
            </a:r>
            <a:r>
              <a:rPr lang="ru-RU" sz="24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2000" dirty="0" smtClean="0">
                <a:latin typeface="Franklin Gothic Demi Cond" pitchFamily="34" charset="0"/>
              </a:rPr>
              <a:t>Тревога, связанная со сменой обстановки (ребёнок до 3 лет ещё нуждается в усиленном внимании. </a:t>
            </a:r>
            <a:endParaRPr lang="ru-RU" sz="2000" dirty="0" smtClean="0">
              <a:latin typeface="Franklin Gothic Demi Cond" pitchFamily="34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71810"/>
            <a:ext cx="9001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Franklin Gothic Demi Cond" pitchFamily="34" charset="0"/>
              </a:rPr>
              <a:t>Отсутствие </a:t>
            </a:r>
            <a:r>
              <a:rPr lang="ru-RU" sz="2000" dirty="0" smtClean="0">
                <a:latin typeface="Franklin Gothic Demi Cond" pitchFamily="34" charset="0"/>
              </a:rPr>
              <a:t>навыков самообслуживания. Это сильно осложняет пребывание ребёнка в детском саду</a:t>
            </a:r>
            <a:r>
              <a:rPr lang="ru-RU" sz="2000" dirty="0" smtClean="0">
                <a:latin typeface="Franklin Gothic Demi Cond" pitchFamily="34" charset="0"/>
              </a:rPr>
              <a:t>.</a:t>
            </a:r>
          </a:p>
          <a:p>
            <a:pPr>
              <a:buFontTx/>
              <a:buChar char="-"/>
            </a:pPr>
            <a:endParaRPr lang="ru-RU" sz="2000" dirty="0" smtClean="0">
              <a:latin typeface="Franklin Gothic Demi Cond" pitchFamily="34" charset="0"/>
            </a:endParaRPr>
          </a:p>
          <a:p>
            <a:r>
              <a:rPr lang="ru-RU" sz="2000" dirty="0" smtClean="0">
                <a:latin typeface="Franklin Gothic Demi Cond" pitchFamily="34" charset="0"/>
              </a:rPr>
              <a:t>- Избыток впечатлений. В ДОУ малыш испытывает много новых позитивных и</a:t>
            </a:r>
          </a:p>
          <a:p>
            <a:r>
              <a:rPr lang="ru-RU" sz="2000" dirty="0" smtClean="0">
                <a:latin typeface="Franklin Gothic Demi Cond" pitchFamily="34" charset="0"/>
              </a:rPr>
              <a:t>негативных переживаний, он может переутомится и вследствие этого – нервничать, плакать, капризничать</a:t>
            </a:r>
            <a:endParaRPr lang="ru-RU" sz="2000" dirty="0"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лёна\Desktop\img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71472" y="1071546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Три </a:t>
            </a:r>
            <a:r>
              <a:rPr lang="ru-RU" sz="3200" b="1" dirty="0" smtClean="0">
                <a:solidFill>
                  <a:srgbClr val="0070C0"/>
                </a:solidFill>
              </a:rPr>
              <a:t>основные </a:t>
            </a:r>
            <a:r>
              <a:rPr lang="ru-RU" sz="3200" b="1" dirty="0" smtClean="0">
                <a:solidFill>
                  <a:srgbClr val="0070C0"/>
                </a:solidFill>
              </a:rPr>
              <a:t>группы адаптации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714488"/>
            <a:ext cx="90011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Franklin Gothic Demi Cond" pitchFamily="34" charset="0"/>
              </a:rPr>
              <a:t>Легкая адаптация </a:t>
            </a:r>
            <a:r>
              <a:rPr lang="ru-RU" sz="2000" dirty="0" smtClean="0">
                <a:latin typeface="Franklin Gothic Demi Cond" pitchFamily="34" charset="0"/>
              </a:rPr>
              <a:t>- почти половина детей составляет самую благополучную группу - они посещают садик без особых потерь, более или менее с желанием. </a:t>
            </a:r>
            <a:endParaRPr lang="ru-RU" sz="2000" dirty="0" smtClean="0">
              <a:latin typeface="Franklin Gothic Demi Cond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28599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Franklin Gothic Demi Cond" pitchFamily="34" charset="0"/>
              </a:rPr>
              <a:t>Ребёнок спокойно входит в группу, внимательно осматривается, прежде чем остановить своё внимание на чём-либо. Ребёнок вступает в контакт по своей инициативе, может попросить о помощи. Умеет занять себя сам, придерживается установленных правил поведения, адекватно реагирует на замечание и одобрение. Он умеет играть рядом с другими детьми, доброжелателен к </a:t>
            </a:r>
            <a:r>
              <a:rPr lang="ru-RU" sz="2000" dirty="0" smtClean="0">
                <a:latin typeface="Franklin Gothic Demi Cond" pitchFamily="34" charset="0"/>
              </a:rPr>
              <a:t>ним.</a:t>
            </a:r>
            <a:endParaRPr lang="ru-RU" sz="2000" dirty="0">
              <a:latin typeface="Franklin Gothic Demi Cond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78619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Franklin Gothic Demi Cond" pitchFamily="34" charset="0"/>
              </a:rPr>
              <a:t>Средняя степень </a:t>
            </a:r>
            <a:r>
              <a:rPr lang="ru-RU" sz="2000" dirty="0" smtClean="0">
                <a:solidFill>
                  <a:srgbClr val="FF0000"/>
                </a:solidFill>
                <a:latin typeface="Franklin Gothic Demi Cond" pitchFamily="34" charset="0"/>
              </a:rPr>
              <a:t>адаптации - </a:t>
            </a:r>
            <a:r>
              <a:rPr lang="ru-RU" sz="2000" dirty="0" smtClean="0">
                <a:latin typeface="Franklin Gothic Demi Cond" pitchFamily="34" charset="0"/>
              </a:rPr>
              <a:t>п</a:t>
            </a:r>
            <a:r>
              <a:rPr lang="ru-RU" sz="2000" dirty="0" smtClean="0">
                <a:latin typeface="Franklin Gothic Demi Cond" pitchFamily="34" charset="0"/>
              </a:rPr>
              <a:t>ри </a:t>
            </a:r>
            <a:r>
              <a:rPr lang="ru-RU" sz="2000" dirty="0" smtClean="0">
                <a:latin typeface="Franklin Gothic Demi Cond" pitchFamily="34" charset="0"/>
              </a:rPr>
              <a:t>этом типе адаптации ребенок в среднем адаптируется к новому организованному коллективу больше месяца и нередко во время адаптации заболевает</a:t>
            </a:r>
            <a:r>
              <a:rPr lang="ru-RU" sz="2000" dirty="0" smtClean="0">
                <a:latin typeface="Franklin Gothic Demi Cond" pitchFamily="34" charset="0"/>
              </a:rPr>
              <a:t>.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Franklin Gothic Demi Cond" pitchFamily="34" charset="0"/>
              </a:rPr>
              <a:t>Тяжелая </a:t>
            </a:r>
            <a:r>
              <a:rPr lang="ru-RU" sz="2000" dirty="0" smtClean="0">
                <a:solidFill>
                  <a:srgbClr val="FF0000"/>
                </a:solidFill>
                <a:latin typeface="Franklin Gothic Demi Cond" pitchFamily="34" charset="0"/>
              </a:rPr>
              <a:t>степень адаптации </a:t>
            </a:r>
            <a:r>
              <a:rPr lang="ru-RU" sz="2000" dirty="0" smtClean="0">
                <a:latin typeface="Franklin Gothic Demi Cond" pitchFamily="34" charset="0"/>
              </a:rPr>
              <a:t>- дети, которые реагируют на перемену обстановки нервным срывом, к этому еще прибавляются и простудные заболевания.</a:t>
            </a:r>
            <a:r>
              <a:rPr lang="ru-RU" sz="2000" dirty="0" smtClean="0">
                <a:latin typeface="Franklin Gothic Demi Cond" pitchFamily="34" charset="0"/>
              </a:rPr>
              <a:t> </a:t>
            </a:r>
            <a:endParaRPr lang="ru-RU" sz="2000" dirty="0"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Алёна\Desktop\img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285728"/>
            <a:ext cx="6694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Рекомендации родителям.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71546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    </a:t>
            </a:r>
            <a:r>
              <a:rPr lang="ru-RU" sz="2000" dirty="0" smtClean="0">
                <a:latin typeface="Franklin Gothic Demi Cond" pitchFamily="34" charset="0"/>
              </a:rPr>
              <a:t>Создать спокойный, бесконфликтный климат для него в семье. Щадить его ослабленную нервную систему.</a:t>
            </a:r>
            <a:br>
              <a:rPr lang="ru-RU" sz="2000" dirty="0" smtClean="0">
                <a:latin typeface="Franklin Gothic Demi Cond" pitchFamily="34" charset="0"/>
              </a:rPr>
            </a:br>
            <a:r>
              <a:rPr lang="ru-RU" sz="2000" dirty="0" smtClean="0">
                <a:latin typeface="Franklin Gothic Demi Cond" pitchFamily="34" charset="0"/>
              </a:rPr>
              <a:t>•    Не увеличивать, а уменьшать нагрузку на нервную систему. На время прекратите походы в общественные заведения, в гости. Намного сократите просмотр телевизионных передач</a:t>
            </a:r>
            <a:r>
              <a:rPr lang="ru-RU" sz="2000" dirty="0" smtClean="0">
                <a:latin typeface="Franklin Gothic Demi Cond" pitchFamily="34" charset="0"/>
              </a:rPr>
              <a:t>.</a:t>
            </a:r>
            <a:r>
              <a:rPr lang="ru-RU" sz="2000" dirty="0" smtClean="0">
                <a:latin typeface="Franklin Gothic Demi Cond" pitchFamily="34" charset="0"/>
              </a:rPr>
              <a:t/>
            </a:r>
            <a:br>
              <a:rPr lang="ru-RU" sz="2000" dirty="0" smtClean="0">
                <a:latin typeface="Franklin Gothic Demi Cond" pitchFamily="34" charset="0"/>
              </a:rPr>
            </a:br>
            <a:r>
              <a:rPr lang="ru-RU" sz="2000" dirty="0" smtClean="0">
                <a:latin typeface="Franklin Gothic Demi Cond" pitchFamily="34" charset="0"/>
              </a:rPr>
              <a:t>•    Не кутать своего ребенка, а одевать его так, как необходимо в соответствии с температурой в группе. Посоветуйтесь с воспитателями, они подскажут, как лучше одевать ребенка.</a:t>
            </a:r>
            <a:br>
              <a:rPr lang="ru-RU" sz="2000" dirty="0" smtClean="0">
                <a:latin typeface="Franklin Gothic Demi Cond" pitchFamily="34" charset="0"/>
              </a:rPr>
            </a:br>
            <a:r>
              <a:rPr lang="ru-RU" sz="2000" dirty="0" smtClean="0">
                <a:latin typeface="Franklin Gothic Demi Cond" pitchFamily="34" charset="0"/>
              </a:rPr>
              <a:t>•    Создать в воскресные дни дома для него режим такой же, как и в детском учреждении.</a:t>
            </a:r>
            <a:br>
              <a:rPr lang="ru-RU" sz="2000" dirty="0" smtClean="0">
                <a:latin typeface="Franklin Gothic Demi Cond" pitchFamily="34" charset="0"/>
              </a:rPr>
            </a:br>
            <a:r>
              <a:rPr lang="ru-RU" sz="2000" dirty="0" smtClean="0">
                <a:latin typeface="Franklin Gothic Demi Cond" pitchFamily="34" charset="0"/>
              </a:rPr>
              <a:t>•    Не реагировать на выходки ребенка и не наказывать его за детские капризы.</a:t>
            </a:r>
            <a:br>
              <a:rPr lang="ru-RU" sz="2000" dirty="0" smtClean="0">
                <a:latin typeface="Franklin Gothic Demi Cond" pitchFamily="34" charset="0"/>
              </a:rPr>
            </a:br>
            <a:r>
              <a:rPr lang="ru-RU" sz="2000" dirty="0" smtClean="0">
                <a:latin typeface="Franklin Gothic Demi Cond" pitchFamily="34" charset="0"/>
              </a:rPr>
              <a:t>•    При выявленном изменении в обычном поведении ребенка как можно раньше обратиться к детскому врачу или психологу.</a:t>
            </a:r>
            <a:br>
              <a:rPr lang="ru-RU" sz="2000" dirty="0" smtClean="0">
                <a:latin typeface="Franklin Gothic Demi Cond" pitchFamily="34" charset="0"/>
              </a:rPr>
            </a:br>
            <a:r>
              <a:rPr lang="ru-RU" sz="2000" dirty="0" smtClean="0">
                <a:latin typeface="Franklin Gothic Demi Cond" pitchFamily="34" charset="0"/>
              </a:rPr>
              <a:t>•    При выраженных невротических реакциях оставить малыша на несколько дней дома и выполнять все предписания </a:t>
            </a:r>
            <a:r>
              <a:rPr lang="ru-RU" sz="2000" dirty="0" smtClean="0">
                <a:latin typeface="Franklin Gothic Demi Cond" pitchFamily="34" charset="0"/>
              </a:rPr>
              <a:t>специалиста.</a:t>
            </a:r>
            <a:endParaRPr lang="ru-RU" sz="2000" dirty="0"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313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4</cp:revision>
  <dcterms:created xsi:type="dcterms:W3CDTF">2015-08-10T10:38:37Z</dcterms:created>
  <dcterms:modified xsi:type="dcterms:W3CDTF">2015-08-10T11:10:29Z</dcterms:modified>
</cp:coreProperties>
</file>