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Урок русского языка по теме: «Правописание относительных прилагательных. Классификация имени прилагательного на качественные и относительные»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2819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3 класс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Учитель: Макало Н.С.</a:t>
            </a:r>
          </a:p>
        </p:txBody>
      </p:sp>
    </p:spTree>
    <p:extLst>
      <p:ext uri="{BB962C8B-B14F-4D97-AF65-F5344CB8AC3E}">
        <p14:creationId xmlns:p14="http://schemas.microsoft.com/office/powerpoint/2010/main" val="124551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Поработай в тетради №2 с. 47.</a:t>
            </a:r>
          </a:p>
          <a:p>
            <a:pPr marL="0" indent="0">
              <a:buNone/>
            </a:pPr>
            <a:r>
              <a:rPr lang="ru-RU" sz="3600" dirty="0"/>
              <a:t>в</a:t>
            </a:r>
            <a:r>
              <a:rPr lang="ru-RU" sz="3600" dirty="0" smtClean="0"/>
              <a:t>ыполни №7 самостоятельно.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278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Georgia" pitchFamily="18" charset="0"/>
              </a:rPr>
              <a:t>рефлексия</a:t>
            </a:r>
            <a:endParaRPr lang="ru-RU" i="1" dirty="0">
              <a:latin typeface="Georgia" pitchFamily="18" charset="0"/>
            </a:endParaRPr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7100862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722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1" cy="5040560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1.</a:t>
            </a:r>
            <a:r>
              <a:rPr lang="ru-RU" dirty="0" smtClean="0"/>
              <a:t> </a:t>
            </a:r>
            <a:r>
              <a:rPr lang="ru-RU" sz="4000" dirty="0" smtClean="0"/>
              <a:t>Совершенствовать знания об имени прилагательном</a:t>
            </a:r>
          </a:p>
          <a:p>
            <a:r>
              <a:rPr lang="ru-RU" sz="4000" dirty="0" smtClean="0"/>
              <a:t>2. Учить употреблять прилагательные в устной речи</a:t>
            </a:r>
          </a:p>
          <a:p>
            <a:r>
              <a:rPr lang="ru-RU" sz="4000" dirty="0" smtClean="0"/>
              <a:t>3. Учить распознавать падежи имен прилагательных и правильно писать окончания</a:t>
            </a:r>
          </a:p>
          <a:p>
            <a:r>
              <a:rPr lang="ru-RU" sz="4000" dirty="0" smtClean="0"/>
              <a:t>4. Анализ сочинения.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34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5888"/>
            <a:ext cx="2808288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54438"/>
            <a:ext cx="9144000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5888"/>
            <a:ext cx="7778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8" descr="Й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49275"/>
            <a:ext cx="45942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9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Bookman Old Style" pitchFamily="18" charset="0"/>
              </a:rPr>
              <a:t>Буква Й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  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  </a:t>
            </a:r>
            <a:r>
              <a:rPr lang="ru-RU" sz="2400" b="1" i="1" dirty="0" smtClean="0">
                <a:solidFill>
                  <a:schemeClr val="tx1"/>
                </a:solidFill>
                <a:latin typeface="Bookman Old Style" pitchFamily="18" charset="0"/>
              </a:rPr>
              <a:t>Задания после каллиграфической минутки,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Bookman Old Style" pitchFamily="18" charset="0"/>
              </a:rPr>
              <a:t>   </a:t>
            </a:r>
            <a:r>
              <a:rPr lang="ru-RU" b="1" i="1" dirty="0" smtClean="0">
                <a:solidFill>
                  <a:schemeClr val="tx1"/>
                </a:solidFill>
                <a:latin typeface="Bookman Old Style" pitchFamily="18" charset="0"/>
              </a:rPr>
              <a:t>повтори</a:t>
            </a:r>
            <a:r>
              <a:rPr lang="ru-RU" sz="2400" b="1" i="1" dirty="0" smtClean="0">
                <a:solidFill>
                  <a:schemeClr val="tx1"/>
                </a:solidFill>
                <a:latin typeface="Bookman Old Style" pitchFamily="18" charset="0"/>
              </a:rPr>
              <a:t>: </a:t>
            </a:r>
            <a:r>
              <a:rPr lang="ru-RU" sz="2400" b="1" i="1" dirty="0" smtClean="0">
                <a:solidFill>
                  <a:schemeClr val="tx1"/>
                </a:solidFill>
                <a:latin typeface="Bookman Old Style" pitchFamily="18" charset="0"/>
              </a:rPr>
              <a:t>«Правила переноса  слов с буквой Й».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endParaRPr lang="ru-R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Прочитайте пословицы. Найдите в них слова с  буквой Й. Какой звук обозначает эта буква?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     Охарактеризуйте его.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 2. Как вы понимаете смысл этой пословицы?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 Слова на картинке: балала</a:t>
            </a:r>
            <a:r>
              <a:rPr lang="ru-RU" sz="3200" b="1" dirty="0" smtClean="0">
                <a:solidFill>
                  <a:schemeClr val="tx1"/>
                </a:solidFill>
                <a:latin typeface="Bookman Old Style" pitchFamily="18" charset="0"/>
              </a:rPr>
              <a:t>й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ка, за</a:t>
            </a:r>
            <a:r>
              <a:rPr lang="ru-RU" sz="3200" b="1" dirty="0" smtClean="0">
                <a:solidFill>
                  <a:schemeClr val="tx1"/>
                </a:solidFill>
                <a:latin typeface="Bookman Old Style" pitchFamily="18" charset="0"/>
              </a:rPr>
              <a:t>й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ка, Незна</a:t>
            </a:r>
            <a:r>
              <a:rPr lang="ru-RU" sz="3200" b="1" dirty="0" smtClean="0">
                <a:solidFill>
                  <a:schemeClr val="tx1"/>
                </a:solidFill>
                <a:latin typeface="Bookman Old Style" pitchFamily="18" charset="0"/>
              </a:rPr>
              <a:t>й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ка, ча</a:t>
            </a:r>
            <a:r>
              <a:rPr lang="ru-RU" sz="3200" b="1" dirty="0" smtClean="0">
                <a:solidFill>
                  <a:schemeClr val="tx1"/>
                </a:solidFill>
                <a:latin typeface="Bookman Old Style" pitchFamily="18" charset="0"/>
              </a:rPr>
              <a:t>й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, ча</a:t>
            </a:r>
            <a:r>
              <a:rPr lang="ru-RU" sz="3200" b="1" dirty="0" smtClean="0">
                <a:solidFill>
                  <a:schemeClr val="tx1"/>
                </a:solidFill>
                <a:latin typeface="Bookman Old Style" pitchFamily="18" charset="0"/>
              </a:rPr>
              <a:t>й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ник.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8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1" cy="50405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 smtClean="0"/>
              <a:t>Тр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мвай</a:t>
            </a:r>
          </a:p>
          <a:p>
            <a:pPr algn="ctr"/>
            <a:r>
              <a:rPr lang="ru-RU" sz="4000" dirty="0" smtClean="0"/>
              <a:t>С</a:t>
            </a:r>
            <a:r>
              <a:rPr lang="ru-RU" sz="4000" dirty="0" smtClean="0">
                <a:solidFill>
                  <a:srgbClr val="FF0000"/>
                </a:solidFill>
              </a:rPr>
              <a:t>ей</a:t>
            </a:r>
            <a:r>
              <a:rPr lang="ru-RU" sz="4000" dirty="0" smtClean="0"/>
              <a:t>час</a:t>
            </a:r>
          </a:p>
          <a:p>
            <a:pPr algn="ctr"/>
            <a:r>
              <a:rPr lang="ru-RU" sz="4000" dirty="0" smtClean="0"/>
              <a:t>Г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рячий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громный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бы</a:t>
            </a:r>
            <a:r>
              <a:rPr lang="ru-RU" sz="4000" u="sng" dirty="0" smtClean="0">
                <a:solidFill>
                  <a:srgbClr val="FF0000"/>
                </a:solidFill>
              </a:rPr>
              <a:t>чн</a:t>
            </a:r>
            <a:r>
              <a:rPr lang="ru-RU" sz="4000" dirty="0" smtClean="0"/>
              <a:t>ый</a:t>
            </a:r>
          </a:p>
          <a:p>
            <a:pPr algn="ctr"/>
            <a:r>
              <a:rPr lang="ru-RU" sz="4000" dirty="0" smtClean="0"/>
              <a:t>Инт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ре</a:t>
            </a:r>
            <a:r>
              <a:rPr lang="ru-RU" sz="4000" u="sng" dirty="0" smtClean="0">
                <a:solidFill>
                  <a:srgbClr val="FF0000"/>
                </a:solidFill>
              </a:rPr>
              <a:t>сн</a:t>
            </a:r>
            <a:r>
              <a:rPr lang="ru-RU" sz="4000" dirty="0" smtClean="0"/>
              <a:t>ый</a:t>
            </a:r>
          </a:p>
          <a:p>
            <a:pPr algn="ctr"/>
            <a:r>
              <a:rPr lang="ru-RU" sz="4000" dirty="0" smtClean="0"/>
              <a:t>Пр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кра</a:t>
            </a:r>
            <a:r>
              <a:rPr lang="ru-RU" sz="4000" u="sng" dirty="0" smtClean="0">
                <a:solidFill>
                  <a:srgbClr val="FF0000"/>
                </a:solidFill>
              </a:rPr>
              <a:t>сн</a:t>
            </a:r>
            <a:r>
              <a:rPr lang="ru-RU" sz="4000" dirty="0" smtClean="0"/>
              <a:t>ый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1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916832"/>
            <a:ext cx="8784976" cy="453650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Быстро прошла прекрасная осень. </a:t>
            </a:r>
          </a:p>
          <a:p>
            <a:r>
              <a:rPr lang="ru-RU" sz="4800" dirty="0" smtClean="0"/>
              <a:t>Огромный лес стоит в тишине.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Спиши предложения. Выполни синтаксический разбор предложений.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4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7" cy="4392488"/>
          </a:xfrm>
        </p:spPr>
        <p:txBody>
          <a:bodyPr/>
          <a:lstStyle/>
          <a:p>
            <a:pPr lvl="0"/>
            <a:r>
              <a:rPr lang="ru-RU" sz="4400" u="dotDash" dirty="0" smtClean="0"/>
              <a:t>Быстро</a:t>
            </a:r>
            <a:r>
              <a:rPr lang="ru-RU" sz="4400" dirty="0" smtClean="0"/>
              <a:t> </a:t>
            </a:r>
            <a:r>
              <a:rPr lang="ru-RU" sz="4400" u="dbl" dirty="0" smtClean="0"/>
              <a:t>прошла </a:t>
            </a:r>
            <a:r>
              <a:rPr lang="ru-RU" sz="4400" u="wavy" dirty="0" smtClean="0"/>
              <a:t>прекрасная</a:t>
            </a:r>
            <a:r>
              <a:rPr lang="ru-RU" sz="4400" dirty="0" smtClean="0"/>
              <a:t> </a:t>
            </a:r>
            <a:r>
              <a:rPr lang="ru-RU" sz="4400" u="sng" dirty="0" smtClean="0"/>
              <a:t>осень</a:t>
            </a:r>
            <a:r>
              <a:rPr lang="ru-RU" sz="4400" dirty="0" smtClean="0"/>
              <a:t>. </a:t>
            </a:r>
          </a:p>
          <a:p>
            <a:pPr lvl="0"/>
            <a:r>
              <a:rPr lang="ru-RU" sz="4400" u="wavy" dirty="0" smtClean="0"/>
              <a:t>Огромный</a:t>
            </a:r>
            <a:r>
              <a:rPr lang="ru-RU" sz="4400" dirty="0" smtClean="0"/>
              <a:t> </a:t>
            </a:r>
            <a:r>
              <a:rPr lang="ru-RU" sz="4400" u="sng" dirty="0" smtClean="0"/>
              <a:t>лес</a:t>
            </a:r>
            <a:r>
              <a:rPr lang="ru-RU" sz="4400" dirty="0" smtClean="0"/>
              <a:t> </a:t>
            </a:r>
            <a:r>
              <a:rPr lang="ru-RU" sz="4400" u="dbl" dirty="0" smtClean="0"/>
              <a:t>стоит</a:t>
            </a:r>
            <a:r>
              <a:rPr lang="ru-RU" sz="4400" dirty="0" smtClean="0"/>
              <a:t> </a:t>
            </a:r>
            <a:r>
              <a:rPr lang="ru-RU" sz="4400" u="dotDash" dirty="0" smtClean="0"/>
              <a:t>в тишине</a:t>
            </a:r>
            <a:r>
              <a:rPr lang="ru-RU" sz="4400" dirty="0" smtClean="0"/>
              <a:t>.</a:t>
            </a:r>
          </a:p>
          <a:p>
            <a:pPr marL="0" indent="0">
              <a:buNone/>
            </a:pPr>
            <a:endParaRPr lang="ru-RU" sz="4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20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280919" cy="4497363"/>
          </a:xfrm>
        </p:spPr>
        <p:txBody>
          <a:bodyPr/>
          <a:lstStyle/>
          <a:p>
            <a:r>
              <a:rPr lang="ru-RU" dirty="0" smtClean="0"/>
              <a:t>Образуй от имени существительного относительные прилагательный, устно назови корень и суффикс.</a:t>
            </a:r>
          </a:p>
          <a:p>
            <a:r>
              <a:rPr lang="ru-RU" sz="5400" dirty="0" smtClean="0"/>
              <a:t>Солома, кожа, рис, дача, туман, камень, ночь, длина, ум, чай.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Правописание относительных прилагательных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39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3" cy="4680520"/>
          </a:xfrm>
        </p:spPr>
        <p:txBody>
          <a:bodyPr/>
          <a:lstStyle/>
          <a:p>
            <a:r>
              <a:rPr lang="ru-RU" dirty="0" smtClean="0"/>
              <a:t>Образуй от полной формы имени прилагательного его краткую форму.</a:t>
            </a:r>
          </a:p>
          <a:p>
            <a:r>
              <a:rPr lang="ru-RU" sz="4400" dirty="0" smtClean="0"/>
              <a:t>Хороший, чистый, свежий, красивый, белый, полный, золотой, мёртвый, больной, красный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Правописание качественных прилагательных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0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253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Урок русского языка по теме: «Правописание относительных прилагательных. Классификация имени прилагательного на качественные и относительные»</vt:lpstr>
      <vt:lpstr>Цель урока:</vt:lpstr>
      <vt:lpstr>Презентация PowerPoint</vt:lpstr>
      <vt:lpstr>Презентация PowerPoint</vt:lpstr>
      <vt:lpstr>Словарная работа</vt:lpstr>
      <vt:lpstr>Спиши предложения. Выполни синтаксический разбор предложений.</vt:lpstr>
      <vt:lpstr>Проверь:</vt:lpstr>
      <vt:lpstr>Правописание относительных прилагательных</vt:lpstr>
      <vt:lpstr>Правописание качественных прилагательных</vt:lpstr>
      <vt:lpstr>Презентация PowerPoint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по теме: «Правописание относительных прилагательных. Классификация имени прилагательного на качественные и относительные»</dc:title>
  <dc:creator>1</dc:creator>
  <cp:lastModifiedBy>1</cp:lastModifiedBy>
  <cp:revision>4</cp:revision>
  <dcterms:created xsi:type="dcterms:W3CDTF">2012-05-01T11:14:24Z</dcterms:created>
  <dcterms:modified xsi:type="dcterms:W3CDTF">2012-05-01T11:53:20Z</dcterms:modified>
</cp:coreProperties>
</file>