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79" r:id="rId4"/>
    <p:sldId id="262" r:id="rId5"/>
    <p:sldId id="278" r:id="rId6"/>
    <p:sldId id="280" r:id="rId7"/>
    <p:sldId id="260" r:id="rId8"/>
    <p:sldId id="281" r:id="rId9"/>
    <p:sldId id="261" r:id="rId10"/>
    <p:sldId id="282" r:id="rId11"/>
    <p:sldId id="274" r:id="rId12"/>
    <p:sldId id="283" r:id="rId13"/>
    <p:sldId id="275" r:id="rId14"/>
    <p:sldId id="284" r:id="rId15"/>
    <p:sldId id="276" r:id="rId16"/>
    <p:sldId id="285" r:id="rId17"/>
    <p:sldId id="265" r:id="rId18"/>
    <p:sldId id="286" r:id="rId19"/>
    <p:sldId id="267" r:id="rId20"/>
    <p:sldId id="287" r:id="rId21"/>
    <p:sldId id="277" r:id="rId22"/>
    <p:sldId id="288" r:id="rId23"/>
    <p:sldId id="269" r:id="rId24"/>
    <p:sldId id="289" r:id="rId25"/>
    <p:sldId id="270" r:id="rId26"/>
    <p:sldId id="290" r:id="rId27"/>
    <p:sldId id="271" r:id="rId28"/>
    <p:sldId id="291" r:id="rId29"/>
    <p:sldId id="272" r:id="rId30"/>
    <p:sldId id="292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5286" autoAdjust="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CE73-7235-445E-A781-176E0C8A53D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03C2-B42C-4637-8EF0-B96F2CECB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03C2-B42C-4637-8EF0-B96F2CECBF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C1D9-A0AE-4DF3-B581-11574ED5E4A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DE4B5-87E1-4180-A051-170AA4FC4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2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6574">
            <a:off x="1142976" y="436320"/>
            <a:ext cx="7000924" cy="5822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3600" dirty="0"/>
              <a:t>Летит в космической дали</a:t>
            </a:r>
            <a:br>
              <a:rPr lang="ru-RU" sz="3600" dirty="0"/>
            </a:br>
            <a:r>
              <a:rPr lang="ru-RU" sz="3600" dirty="0"/>
              <a:t>Стальной корабль вокруг Земли.</a:t>
            </a:r>
            <a:br>
              <a:rPr lang="ru-RU" sz="3600" dirty="0"/>
            </a:br>
            <a:r>
              <a:rPr lang="ru-RU" sz="3600" dirty="0"/>
              <a:t>И хоть малы его окошки,</a:t>
            </a:r>
            <a:br>
              <a:rPr lang="ru-RU" sz="3600" dirty="0"/>
            </a:br>
            <a:r>
              <a:rPr lang="ru-RU" sz="3600" dirty="0"/>
              <a:t>Всё видно в них, как на ладошке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4945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31219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783">
            <a:off x="1285852" y="500042"/>
            <a:ext cx="657229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4000" dirty="0"/>
              <a:t>Вот приземлились мы на Марс,</a:t>
            </a:r>
            <a:br>
              <a:rPr lang="ru-RU" sz="4000" dirty="0"/>
            </a:br>
            <a:r>
              <a:rPr lang="ru-RU" sz="4000" i="1" dirty="0"/>
              <a:t>                  </a:t>
            </a:r>
            <a:r>
              <a:rPr lang="ru-RU" sz="4000" dirty="0"/>
              <a:t> Быть может кто-то встретит нас?</a:t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4000" dirty="0"/>
              <a:t>Пустыня красного песка,</a:t>
            </a:r>
            <a:br>
              <a:rPr lang="ru-RU" sz="4000" dirty="0"/>
            </a:br>
            <a:r>
              <a:rPr lang="ru-RU" sz="4000" dirty="0"/>
              <a:t>Колючий вихрь издалека...</a:t>
            </a:r>
            <a:br>
              <a:rPr lang="ru-RU" sz="4000" dirty="0"/>
            </a:br>
            <a:r>
              <a:rPr lang="ru-RU" sz="4000" dirty="0"/>
              <a:t>Мы убеждаемся с тоской,</a:t>
            </a:r>
            <a:br>
              <a:rPr lang="ru-RU" sz="4000" dirty="0"/>
            </a:br>
            <a:r>
              <a:rPr lang="ru-RU" sz="4000" dirty="0"/>
              <a:t>Что нет там жизни никакой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456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2396-Planet_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1125">
            <a:off x="280058" y="437013"/>
            <a:ext cx="7937376" cy="5953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64896" cy="59766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Меркурий он </a:t>
            </a:r>
            <a:r>
              <a:rPr lang="ru-RU" sz="3600" dirty="0"/>
              <a:t>первый от Солнца,</a:t>
            </a:r>
            <a:br>
              <a:rPr lang="ru-RU" sz="3600" dirty="0"/>
            </a:br>
            <a:r>
              <a:rPr lang="ru-RU" sz="3600" dirty="0"/>
              <a:t>С него и начнем.</a:t>
            </a:r>
            <a:br>
              <a:rPr lang="ru-RU" sz="3600" dirty="0"/>
            </a:br>
            <a:r>
              <a:rPr lang="ru-RU" sz="3600" dirty="0"/>
              <a:t>Нет атмосферы,</a:t>
            </a:r>
            <a:br>
              <a:rPr lang="ru-RU" sz="3600" dirty="0"/>
            </a:br>
            <a:r>
              <a:rPr lang="ru-RU" sz="3600" dirty="0"/>
              <a:t>И жизни на нем.</a:t>
            </a:r>
            <a:br>
              <a:rPr lang="ru-RU" sz="3600" dirty="0"/>
            </a:br>
            <a:r>
              <a:rPr lang="ru-RU" sz="3600" dirty="0"/>
              <a:t>Громадное Солнце,</a:t>
            </a:r>
            <a:br>
              <a:rPr lang="ru-RU" sz="3600" dirty="0"/>
            </a:br>
            <a:r>
              <a:rPr lang="ru-RU" sz="3600" dirty="0"/>
              <a:t>Палит без помех.</a:t>
            </a:r>
            <a:br>
              <a:rPr lang="ru-RU" sz="3600" dirty="0"/>
            </a:br>
            <a:r>
              <a:rPr lang="ru-RU" sz="3600" dirty="0"/>
              <a:t>Явились бы люди -</a:t>
            </a:r>
            <a:br>
              <a:rPr lang="ru-RU" sz="3600" dirty="0"/>
            </a:br>
            <a:r>
              <a:rPr lang="ru-RU" sz="3600" dirty="0"/>
              <a:t>Сожгло бы их всех!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27428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0912">
            <a:off x="1500166" y="285728"/>
            <a:ext cx="6096000" cy="6229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dirty="0"/>
              <a:t>Красавица Венера,</a:t>
            </a:r>
            <a:br>
              <a:rPr lang="ru-RU" sz="3600" dirty="0"/>
            </a:br>
            <a:r>
              <a:rPr lang="ru-RU" sz="3600" dirty="0"/>
              <a:t>Капризна и упряма.</a:t>
            </a:r>
            <a:br>
              <a:rPr lang="ru-RU" sz="3600" dirty="0"/>
            </a:br>
            <a:r>
              <a:rPr lang="ru-RU" sz="3600" dirty="0"/>
              <a:t>Чудовищной </a:t>
            </a:r>
            <a:r>
              <a:rPr lang="ru-RU" sz="3600" dirty="0" err="1"/>
              <a:t>жарою</a:t>
            </a:r>
            <a:r>
              <a:rPr lang="ru-RU" sz="3600" dirty="0"/>
              <a:t>,</a:t>
            </a:r>
            <a:br>
              <a:rPr lang="ru-RU" sz="3600" dirty="0"/>
            </a:br>
            <a:r>
              <a:rPr lang="ru-RU" sz="3600" dirty="0"/>
              <a:t>Встречает смельчаков,</a:t>
            </a:r>
            <a:br>
              <a:rPr lang="ru-RU" sz="3600" dirty="0"/>
            </a:br>
            <a:r>
              <a:rPr lang="ru-RU" sz="3600" dirty="0"/>
              <a:t>И брызжет  кислотой,</a:t>
            </a:r>
            <a:br>
              <a:rPr lang="ru-RU" sz="3600" dirty="0"/>
            </a:br>
            <a:r>
              <a:rPr lang="ru-RU" sz="3600" dirty="0"/>
              <a:t>Из плотных облаков.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15347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f_17267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1183">
            <a:off x="857224" y="714356"/>
            <a:ext cx="7572428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dirty="0"/>
              <a:t>У каждой планеты есть что-то своё,</a:t>
            </a:r>
            <a:br>
              <a:rPr lang="ru-RU" sz="3600" dirty="0"/>
            </a:br>
            <a:r>
              <a:rPr lang="ru-RU" sz="3600" dirty="0"/>
              <a:t>Что ярче всего отличает её.</a:t>
            </a:r>
            <a:br>
              <a:rPr lang="ru-RU" sz="3600" dirty="0"/>
            </a:br>
            <a:r>
              <a:rPr lang="ru-RU" sz="3600" dirty="0"/>
              <a:t>Сатурн непременно узнаешь в лицо -</a:t>
            </a:r>
            <a:br>
              <a:rPr lang="ru-RU" sz="3600" dirty="0"/>
            </a:br>
            <a:r>
              <a:rPr lang="ru-RU" sz="3600" dirty="0"/>
              <a:t>Его окружает большое кольцо.</a:t>
            </a:r>
            <a:br>
              <a:rPr lang="ru-RU" sz="3600" dirty="0"/>
            </a:br>
            <a:r>
              <a:rPr lang="ru-RU" sz="3600" dirty="0"/>
              <a:t>Оно не сплошное, из разных полос.</a:t>
            </a:r>
            <a:br>
              <a:rPr lang="ru-RU" sz="3600" dirty="0"/>
            </a:br>
            <a:r>
              <a:rPr lang="ru-RU" sz="3600" dirty="0"/>
              <a:t>Учёные вот как решили вопрос:</a:t>
            </a:r>
            <a:br>
              <a:rPr lang="ru-RU" sz="3600" dirty="0"/>
            </a:br>
            <a:r>
              <a:rPr lang="ru-RU" sz="3600" dirty="0"/>
              <a:t>Когда-то давно там замёрзла вода,</a:t>
            </a:r>
            <a:br>
              <a:rPr lang="ru-RU" sz="3600" dirty="0"/>
            </a:br>
            <a:r>
              <a:rPr lang="ru-RU" sz="3600" dirty="0"/>
              <a:t>И кольца Сатурна из снега и льда.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674279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6133">
            <a:off x="1214414" y="857232"/>
            <a:ext cx="700092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304774898-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66"/>
            <a:ext cx="464347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600" dirty="0"/>
              <a:t>Плутон невелик,</a:t>
            </a:r>
            <a:br>
              <a:rPr lang="ru-RU" sz="3600" dirty="0"/>
            </a:br>
            <a:r>
              <a:rPr lang="ru-RU" sz="3600" dirty="0"/>
              <a:t>Он поменьше Луны.</a:t>
            </a:r>
            <a:br>
              <a:rPr lang="ru-RU" sz="3600" dirty="0"/>
            </a:br>
            <a:r>
              <a:rPr lang="ru-RU" sz="3600" dirty="0"/>
              <a:t>От Солнца вдали,</a:t>
            </a:r>
            <a:br>
              <a:rPr lang="ru-RU" sz="3600" dirty="0"/>
            </a:br>
            <a:r>
              <a:rPr lang="ru-RU" sz="3600" dirty="0"/>
              <a:t> И от нашей Земли.</a:t>
            </a:r>
            <a:br>
              <a:rPr lang="ru-RU" sz="3600" dirty="0"/>
            </a:br>
            <a:r>
              <a:rPr lang="ru-RU" sz="3600" dirty="0"/>
              <a:t>Тело планеты -</a:t>
            </a:r>
            <a:br>
              <a:rPr lang="ru-RU" sz="3600" dirty="0"/>
            </a:br>
            <a:r>
              <a:rPr lang="ru-RU" sz="3600" dirty="0"/>
              <a:t>И камень и лед,</a:t>
            </a:r>
            <a:br>
              <a:rPr lang="ru-RU" sz="3600" dirty="0"/>
            </a:br>
            <a:r>
              <a:rPr lang="ru-RU" sz="3600" dirty="0"/>
              <a:t>А солнышко еле,</a:t>
            </a:r>
            <a:br>
              <a:rPr lang="ru-RU" sz="3600" dirty="0"/>
            </a:br>
            <a:r>
              <a:rPr lang="ru-RU" sz="3600" dirty="0"/>
              <a:t>Туда достает.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46159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f7549454cc18db20713629e8572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1602">
            <a:off x="785786" y="428604"/>
            <a:ext cx="7572428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dirty="0"/>
              <a:t>Юпитер огромен,</a:t>
            </a:r>
            <a:br>
              <a:rPr lang="ru-RU" sz="3600" dirty="0"/>
            </a:br>
            <a:r>
              <a:rPr lang="ru-RU" sz="3600" dirty="0"/>
              <a:t>Он всех перерос.</a:t>
            </a:r>
            <a:br>
              <a:rPr lang="ru-RU" sz="3600" dirty="0"/>
            </a:br>
            <a:r>
              <a:rPr lang="ru-RU" sz="3600" dirty="0"/>
              <a:t>И вертится,</a:t>
            </a:r>
            <a:br>
              <a:rPr lang="ru-RU" sz="3600" dirty="0"/>
            </a:br>
            <a:r>
              <a:rPr lang="ru-RU" sz="3600" dirty="0"/>
              <a:t>Словно ужаленный пес.</a:t>
            </a:r>
            <a:br>
              <a:rPr lang="ru-RU" sz="3600" dirty="0"/>
            </a:br>
            <a:r>
              <a:rPr lang="ru-RU" sz="3600" dirty="0"/>
              <a:t>Захочешь на нем “приземлиться” -</a:t>
            </a:r>
            <a:br>
              <a:rPr lang="ru-RU" sz="3600" dirty="0"/>
            </a:br>
            <a:r>
              <a:rPr lang="ru-RU" sz="3600" dirty="0"/>
              <a:t>Там не на что,</a:t>
            </a:r>
            <a:br>
              <a:rPr lang="ru-RU" sz="3600" dirty="0"/>
            </a:br>
            <a:r>
              <a:rPr lang="ru-RU" sz="3600" dirty="0"/>
              <a:t>Даже садиться!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33271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5848">
            <a:off x="1285852" y="714356"/>
            <a:ext cx="7072362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dirty="0"/>
              <a:t>Уран – голубая планета,</a:t>
            </a:r>
            <a:br>
              <a:rPr lang="ru-RU" sz="3600" dirty="0"/>
            </a:br>
            <a:r>
              <a:rPr lang="ru-RU" sz="3600" dirty="0"/>
              <a:t>Метановой дымкой одета. </a:t>
            </a:r>
            <a:br>
              <a:rPr lang="ru-RU" sz="3600" dirty="0"/>
            </a:br>
            <a:r>
              <a:rPr lang="ru-RU" sz="3600" dirty="0"/>
              <a:t>Она при вращенье,</a:t>
            </a:r>
            <a:br>
              <a:rPr lang="ru-RU" sz="3600" dirty="0"/>
            </a:br>
            <a:r>
              <a:rPr lang="ru-RU" sz="3600" dirty="0"/>
              <a:t>Свалилась на бок.</a:t>
            </a:r>
            <a:br>
              <a:rPr lang="ru-RU" sz="3600" dirty="0"/>
            </a:br>
            <a:r>
              <a:rPr lang="ru-RU" sz="3600" dirty="0"/>
              <a:t>И где ее запад?</a:t>
            </a:r>
            <a:br>
              <a:rPr lang="ru-RU" sz="3600" dirty="0"/>
            </a:br>
            <a:r>
              <a:rPr lang="ru-RU" sz="3600" dirty="0"/>
              <a:t>Где юг и восток?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035117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neptun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0477">
            <a:off x="1357290" y="285728"/>
            <a:ext cx="6350000" cy="6350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dirty="0"/>
              <a:t>Последний из этих</a:t>
            </a:r>
            <a:br>
              <a:rPr lang="ru-RU" sz="3600" dirty="0"/>
            </a:br>
            <a:r>
              <a:rPr lang="ru-RU" sz="3600" dirty="0"/>
              <a:t>Гигантских шаров -</a:t>
            </a:r>
            <a:br>
              <a:rPr lang="ru-RU" sz="3600" dirty="0"/>
            </a:br>
            <a:r>
              <a:rPr lang="ru-RU" sz="3600" dirty="0"/>
              <a:t>Нептун в синей шубе,</a:t>
            </a:r>
            <a:br>
              <a:rPr lang="ru-RU" sz="3600" dirty="0"/>
            </a:br>
            <a:r>
              <a:rPr lang="ru-RU" sz="3600" dirty="0"/>
              <a:t>Своих облаков.</a:t>
            </a:r>
            <a:br>
              <a:rPr lang="ru-RU" sz="3600" dirty="0"/>
            </a:br>
            <a:r>
              <a:rPr lang="ru-RU" sz="3600" dirty="0"/>
              <a:t>Весь плотно в прозрачные</a:t>
            </a:r>
            <a:br>
              <a:rPr lang="ru-RU" sz="3600" dirty="0"/>
            </a:br>
            <a:r>
              <a:rPr lang="ru-RU" sz="3600" dirty="0"/>
              <a:t>Льдины одет.</a:t>
            </a:r>
            <a:br>
              <a:rPr lang="ru-RU" sz="3600" dirty="0"/>
            </a:br>
            <a:r>
              <a:rPr lang="ru-RU" sz="3600" dirty="0"/>
              <a:t>Сквозь лед в глубину,</a:t>
            </a:r>
            <a:br>
              <a:rPr lang="ru-RU" sz="3600" dirty="0"/>
            </a:br>
            <a:r>
              <a:rPr lang="ru-RU" sz="3600" dirty="0"/>
              <a:t>Пробирается свет.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99213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1210714702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7219">
            <a:off x="642909" y="357166"/>
            <a:ext cx="8072495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dirty="0"/>
              <a:t>Верный спутник,</a:t>
            </a:r>
            <a:br>
              <a:rPr lang="ru-RU" sz="3600" dirty="0"/>
            </a:br>
            <a:r>
              <a:rPr lang="ru-RU" sz="3600" dirty="0"/>
              <a:t>Ночей украшенье,</a:t>
            </a:r>
            <a:br>
              <a:rPr lang="ru-RU" sz="3600" dirty="0"/>
            </a:br>
            <a:r>
              <a:rPr lang="ru-RU" sz="3600" dirty="0"/>
              <a:t>Дополнительное</a:t>
            </a:r>
            <a:br>
              <a:rPr lang="ru-RU" sz="3600" dirty="0"/>
            </a:br>
            <a:r>
              <a:rPr lang="ru-RU" sz="3600" dirty="0"/>
              <a:t>Освещенье.</a:t>
            </a:r>
            <a:br>
              <a:rPr lang="ru-RU" sz="3600" dirty="0"/>
            </a:br>
            <a:r>
              <a:rPr lang="ru-RU" sz="3600" dirty="0"/>
              <a:t>Мы, конечно,</a:t>
            </a:r>
            <a:br>
              <a:rPr lang="ru-RU" sz="3600" dirty="0"/>
            </a:br>
            <a:r>
              <a:rPr lang="ru-RU" sz="3600" dirty="0"/>
              <a:t>Признаться должны,</a:t>
            </a:r>
            <a:br>
              <a:rPr lang="ru-RU" sz="3600" dirty="0"/>
            </a:br>
            <a:r>
              <a:rPr lang="ru-RU" sz="3600" dirty="0"/>
              <a:t>Было б скучно Земле,</a:t>
            </a:r>
            <a:br>
              <a:rPr lang="ru-RU" sz="3600" dirty="0"/>
            </a:br>
            <a:r>
              <a:rPr lang="ru-RU" sz="3600" dirty="0"/>
              <a:t>Без Луны.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039314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0_7caa0_8924061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2000" dirty="0"/>
              <a:t>Спросил я у папы однажды:</a:t>
            </a:r>
            <a:br>
              <a:rPr lang="ru-RU" sz="2000" dirty="0"/>
            </a:br>
            <a:r>
              <a:rPr lang="ru-RU" sz="2000" dirty="0"/>
              <a:t>"А кто такой Юрий Гагарин?</a:t>
            </a:r>
            <a:br>
              <a:rPr lang="ru-RU" sz="2000" dirty="0"/>
            </a:br>
            <a:r>
              <a:rPr lang="ru-RU" sz="2000" dirty="0"/>
              <a:t>Наверное, он очень важный,</a:t>
            </a:r>
            <a:br>
              <a:rPr lang="ru-RU" sz="2000" dirty="0"/>
            </a:br>
            <a:r>
              <a:rPr lang="ru-RU" sz="2000" dirty="0"/>
              <a:t>А я про него мало знаю..."</a:t>
            </a:r>
            <a:br>
              <a:rPr lang="ru-RU" sz="2000" dirty="0"/>
            </a:br>
            <a:r>
              <a:rPr lang="ru-RU" sz="2000" dirty="0"/>
              <a:t>И папа тогда мне ответил:</a:t>
            </a:r>
            <a:br>
              <a:rPr lang="ru-RU" sz="2000" dirty="0"/>
            </a:br>
            <a:r>
              <a:rPr lang="ru-RU" sz="2000" dirty="0"/>
              <a:t>"Я рад, что об этом меня ты спросил,</a:t>
            </a:r>
            <a:br>
              <a:rPr lang="ru-RU" sz="2000" dirty="0"/>
            </a:br>
            <a:r>
              <a:rPr lang="ru-RU" sz="2000" dirty="0"/>
              <a:t>Он летчик отважный и смелый,</a:t>
            </a:r>
            <a:br>
              <a:rPr lang="ru-RU" sz="2000" dirty="0"/>
            </a:br>
            <a:r>
              <a:rPr lang="ru-RU" sz="2000" dirty="0"/>
              <a:t>Прославил страну на весь мир.</a:t>
            </a:r>
            <a:br>
              <a:rPr lang="ru-RU" sz="2000" dirty="0"/>
            </a:br>
            <a:r>
              <a:rPr lang="ru-RU" sz="2000" dirty="0"/>
              <a:t>Гагарин был первым на свете,</a:t>
            </a:r>
            <a:br>
              <a:rPr lang="ru-RU" sz="2000" dirty="0"/>
            </a:br>
            <a:r>
              <a:rPr lang="ru-RU" sz="2000" dirty="0"/>
              <a:t>Кто в космос однажды полет совершил.</a:t>
            </a:r>
            <a:br>
              <a:rPr lang="ru-RU" sz="2000" dirty="0"/>
            </a:br>
            <a:r>
              <a:rPr lang="ru-RU" sz="2000" dirty="0"/>
              <a:t>Мальчишкам на нашей планете</a:t>
            </a:r>
            <a:br>
              <a:rPr lang="ru-RU" sz="2000" dirty="0"/>
            </a:br>
            <a:r>
              <a:rPr lang="ru-RU" sz="2000" dirty="0"/>
              <a:t>Мечту космонавтами стать подарил".</a:t>
            </a:r>
            <a:br>
              <a:rPr lang="ru-RU" sz="2000" dirty="0"/>
            </a:br>
            <a:r>
              <a:rPr lang="ru-RU" sz="2000" dirty="0"/>
              <a:t>Теперь я горжусь тем, что знаю,</a:t>
            </a:r>
            <a:br>
              <a:rPr lang="ru-RU" sz="2000" dirty="0"/>
            </a:br>
            <a:r>
              <a:rPr lang="ru-RU" sz="2000" dirty="0"/>
              <a:t>Кем же был Юрий Гагарин.</a:t>
            </a:r>
            <a:br>
              <a:rPr lang="ru-RU" sz="2000" dirty="0"/>
            </a:br>
            <a:r>
              <a:rPr lang="ru-RU" sz="2000" dirty="0"/>
              <a:t>Спросите меня, отвечу вам гордо:</a:t>
            </a:r>
            <a:br>
              <a:rPr lang="ru-RU" sz="2000" dirty="0"/>
            </a:br>
            <a:r>
              <a:rPr lang="ru-RU" sz="2000" dirty="0"/>
              <a:t>Он - космонавт, первым вышедший к звездам.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18911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dirty="0"/>
              <a:t>И только милая Земля,</a:t>
            </a:r>
            <a:br>
              <a:rPr lang="ru-RU" sz="3600" dirty="0"/>
            </a:br>
            <a:r>
              <a:rPr lang="ru-RU" sz="3600" dirty="0"/>
              <a:t>Во всем пригодна для жилья.</a:t>
            </a:r>
            <a:br>
              <a:rPr lang="ru-RU" sz="3600" dirty="0"/>
            </a:br>
            <a:r>
              <a:rPr lang="ru-RU" sz="3600" dirty="0"/>
              <a:t>Так и летим на шарике,</a:t>
            </a:r>
            <a:br>
              <a:rPr lang="ru-RU" sz="3600" dirty="0"/>
            </a:br>
            <a:r>
              <a:rPr lang="ru-RU" sz="3600" dirty="0"/>
              <a:t>Без крыльев и руля,</a:t>
            </a:r>
            <a:br>
              <a:rPr lang="ru-RU" sz="3600" dirty="0"/>
            </a:br>
            <a:r>
              <a:rPr lang="ru-RU" sz="3600" dirty="0"/>
              <a:t>На нашем теплом шарике</a:t>
            </a:r>
            <a:br>
              <a:rPr lang="ru-RU" sz="3600" dirty="0"/>
            </a:br>
            <a:r>
              <a:rPr lang="ru-RU" sz="3600" dirty="0"/>
              <a:t>По имени Земля.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07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333807639_525450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7143800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kar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445501" cy="6362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0200">
            <a:off x="440519" y="676883"/>
            <a:ext cx="8164856" cy="54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3600" dirty="0"/>
              <a:t>Ждет нас быстрая ракета,</a:t>
            </a:r>
            <a:br>
              <a:rPr lang="ru-RU" sz="3600" dirty="0"/>
            </a:br>
            <a:r>
              <a:rPr lang="ru-RU" sz="3600" dirty="0"/>
              <a:t>Для полета на планету.</a:t>
            </a:r>
            <a:br>
              <a:rPr lang="ru-RU" sz="3600" dirty="0"/>
            </a:br>
            <a:r>
              <a:rPr lang="ru-RU" sz="3600" dirty="0"/>
              <a:t>На какую захотим,</a:t>
            </a:r>
            <a:br>
              <a:rPr lang="ru-RU" sz="3600" dirty="0"/>
            </a:br>
            <a:r>
              <a:rPr lang="ru-RU" sz="3600" dirty="0"/>
              <a:t>На такую полетим.</a:t>
            </a:r>
            <a:br>
              <a:rPr lang="ru-RU" sz="3600" dirty="0"/>
            </a:br>
            <a:r>
              <a:rPr lang="ru-RU" sz="3600" dirty="0"/>
              <a:t>Отправляемся на Марс,</a:t>
            </a:r>
            <a:br>
              <a:rPr lang="ru-RU" sz="3600" dirty="0"/>
            </a:br>
            <a:r>
              <a:rPr lang="ru-RU" sz="3600" dirty="0"/>
              <a:t>Звезды, в гости ждите нас! 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48183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souyuz-lift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7082">
            <a:off x="1000100" y="500042"/>
            <a:ext cx="707236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3600" dirty="0"/>
              <a:t>Мы садимся в звездолет,</a:t>
            </a:r>
            <a:br>
              <a:rPr lang="ru-RU" sz="3600" dirty="0"/>
            </a:br>
            <a:r>
              <a:rPr lang="ru-RU" sz="3600" dirty="0"/>
              <a:t>Отправляемся в полет.</a:t>
            </a:r>
            <a:br>
              <a:rPr lang="ru-RU" sz="3600" dirty="0"/>
            </a:br>
            <a:r>
              <a:rPr lang="ru-RU" sz="3600" dirty="0"/>
              <a:t>Пристегнулись ловко, дружно,</a:t>
            </a:r>
            <a:br>
              <a:rPr lang="ru-RU" sz="3600" dirty="0"/>
            </a:br>
            <a:r>
              <a:rPr lang="ru-RU" sz="3600" dirty="0"/>
              <a:t>Запускаем наш мотор</a:t>
            </a:r>
            <a:br>
              <a:rPr lang="ru-RU" sz="3600" dirty="0"/>
            </a:br>
            <a:r>
              <a:rPr lang="ru-RU" sz="3600" dirty="0"/>
              <a:t>Теле-теле-теле-теле,</a:t>
            </a:r>
            <a:br>
              <a:rPr lang="ru-RU" sz="3600" dirty="0"/>
            </a:br>
            <a:r>
              <a:rPr lang="ru-RU" sz="3600" dirty="0"/>
              <a:t>Завертелся наш пропеллер.</a:t>
            </a:r>
            <a:br>
              <a:rPr lang="ru-RU" sz="3600" dirty="0"/>
            </a:br>
            <a:r>
              <a:rPr lang="ru-RU" sz="3600" dirty="0"/>
              <a:t>Чудеса-чудеса,</a:t>
            </a:r>
            <a:br>
              <a:rPr lang="ru-RU" sz="3600" dirty="0"/>
            </a:br>
            <a:r>
              <a:rPr lang="ru-RU" sz="3600" dirty="0"/>
              <a:t>Мы взлетаем в небеса! 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301475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74432">
            <a:off x="988901" y="493802"/>
            <a:ext cx="7292327" cy="5889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65</Words>
  <Application>Microsoft Office PowerPoint</Application>
  <PresentationFormat>Экран (4:3)</PresentationFormat>
  <Paragraphs>15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Спросил я у папы однажды: "А кто такой Юрий Гагарин? Наверное, он очень важный, А я про него мало знаю..." И папа тогда мне ответил: "Я рад, что об этом меня ты спросил, Он летчик отважный и смелый, Прославил страну на весь мир. Гагарин был первым на свете, Кто в космос однажды полет совершил. Мальчишкам на нашей планете Мечту космонавтами стать подарил". Теперь я горжусь тем, что знаю, Кем же был Юрий Гагарин. Спросите меня, отвечу вам гордо: Он - космонавт, первым вышедший к звездам. </vt:lpstr>
      <vt:lpstr>Презентация PowerPoint</vt:lpstr>
      <vt:lpstr>Презентация PowerPoint</vt:lpstr>
      <vt:lpstr>Ждет нас быстрая ракета, Для полета на планету. На какую захотим, На такую полетим. Отправляемся на Марс, Звезды, в гости ждите нас!  </vt:lpstr>
      <vt:lpstr>Презентация PowerPoint</vt:lpstr>
      <vt:lpstr>Мы садимся в звездолет, Отправляемся в полет. Пристегнулись ловко, дружно, Запускаем наш мотор Теле-теле-теле-теле, Завертелся наш пропеллер. Чудеса-чудеса, Мы взлетаем в небеса!  </vt:lpstr>
      <vt:lpstr>Презентация PowerPoint</vt:lpstr>
      <vt:lpstr>Летит в космической дали Стальной корабль вокруг Земли. И хоть малы его окошки, Всё видно в них, как на ладошке.</vt:lpstr>
      <vt:lpstr>Презентация PowerPoint</vt:lpstr>
      <vt:lpstr>Вот приземлились мы на Марс,                    Быть может кто-то встретит нас?  Пустыня красного песка, Колючий вихрь издалека... Мы убеждаемся с тоской, Что нет там жизни никакой. </vt:lpstr>
      <vt:lpstr>Презентация PowerPoint</vt:lpstr>
      <vt:lpstr>Меркурий он первый от Солнца, С него и начнем. Нет атмосферы, И жизни на нем. Громадное Солнце, Палит без помех. Явились бы люди - Сожгло бы их всех! </vt:lpstr>
      <vt:lpstr>Презентация PowerPoint</vt:lpstr>
      <vt:lpstr>Красавица Венера, Капризна и упряма. Чудовищной жарою, Встречает смельчаков, И брызжет  кислотой, Из плотных облаков. </vt:lpstr>
      <vt:lpstr>Презентация PowerPoint</vt:lpstr>
      <vt:lpstr>У каждой планеты есть что-то своё, Что ярче всего отличает её. Сатурн непременно узнаешь в лицо - Его окружает большое кольцо. Оно не сплошное, из разных полос. Учёные вот как решили вопрос: Когда-то давно там замёрзла вода, И кольца Сатурна из снега и льда. </vt:lpstr>
      <vt:lpstr>Презентация PowerPoint</vt:lpstr>
      <vt:lpstr>Плутон невелик, Он поменьше Луны. От Солнца вдали,  И от нашей Земли. Тело планеты - И камень и лед, А солнышко еле, Туда достает. </vt:lpstr>
      <vt:lpstr>Презентация PowerPoint</vt:lpstr>
      <vt:lpstr>Юпитер огромен, Он всех перерос. И вертится, Словно ужаленный пес. Захочешь на нем “приземлиться” - Там не на что, Даже садиться! </vt:lpstr>
      <vt:lpstr>Презентация PowerPoint</vt:lpstr>
      <vt:lpstr>Уран – голубая планета, Метановой дымкой одета.  Она при вращенье, Свалилась на бок. И где ее запад? Где юг и восток? </vt:lpstr>
      <vt:lpstr>Презентация PowerPoint</vt:lpstr>
      <vt:lpstr>Последний из этих Гигантских шаров - Нептун в синей шубе, Своих облаков. Весь плотно в прозрачные Льдины одет. Сквозь лед в глубину, Пробирается свет. </vt:lpstr>
      <vt:lpstr>Презентация PowerPoint</vt:lpstr>
      <vt:lpstr>Верный спутник, Ночей украшенье, Дополнительное Освещенье. Мы, конечно, Признаться должны, Было б скучно Земле, Без Луны. </vt:lpstr>
      <vt:lpstr>Презентация PowerPoint</vt:lpstr>
      <vt:lpstr>И только милая Земля, Во всем пригодна для жилья. Так и летим на шарике, Без крыльев и руля, На нашем теплом шарике По имени Земля.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28</cp:revision>
  <dcterms:created xsi:type="dcterms:W3CDTF">2013-04-21T08:19:36Z</dcterms:created>
  <dcterms:modified xsi:type="dcterms:W3CDTF">2015-11-15T11:40:06Z</dcterms:modified>
</cp:coreProperties>
</file>