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61" r:id="rId3"/>
    <p:sldId id="274" r:id="rId4"/>
    <p:sldId id="273" r:id="rId5"/>
    <p:sldId id="279" r:id="rId6"/>
    <p:sldId id="272" r:id="rId7"/>
    <p:sldId id="271" r:id="rId8"/>
    <p:sldId id="287" r:id="rId9"/>
    <p:sldId id="285" r:id="rId10"/>
    <p:sldId id="281" r:id="rId11"/>
    <p:sldId id="276" r:id="rId12"/>
    <p:sldId id="277" r:id="rId13"/>
    <p:sldId id="282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6047-F398-466B-86F8-AA0A735C8859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60D8D-2C10-4577-A843-35074E01B4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60D8D-2C10-4577-A843-35074E01B4B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8A800-1738-448E-B77C-6497F076E84D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4FA4-B288-4AC7-AF5C-795174D72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teremok.in/images/Zolotaja_ribka2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za.ru/pics/2009/05/21/100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kster.com.ua/wp-content/uploads/2009/07/6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teremok.in/images/Zolotaja_ribka8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teremok.in/images/Zolotaja_ribka12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Z:\Кайнова Н.Е\animation\backround\space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Z:\Кайнова Н.Е\animation\гостевая книга\book_candle_e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5072074"/>
            <a:ext cx="1809760" cy="1447808"/>
          </a:xfrm>
          <a:prstGeom prst="rect">
            <a:avLst/>
          </a:prstGeom>
          <a:noFill/>
        </p:spPr>
      </p:pic>
      <p:pic>
        <p:nvPicPr>
          <p:cNvPr id="4" name="Рисунок 3" descr="C:\Documents and Settings\Paharenko_VE\Рабочий стол\пушкин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071546"/>
            <a:ext cx="421484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3" y="285728"/>
            <a:ext cx="857255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Александр Сергеевич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Пушкин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а 5 из 151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Картинка 5 из 151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Картинка 5 из 151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85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Картинка 5 из 151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5714" y="0"/>
            <a:ext cx="91477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5 из 151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Paharenko_VE\Рабочий стол\push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28604"/>
            <a:ext cx="385762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Paharenko_VE\Рабочий стол\пуш мал.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66"/>
            <a:ext cx="392912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928662" y="4813994"/>
            <a:ext cx="75009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Саша в детстве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Paharenko_VE\Рабочий стол\мама пуш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85728"/>
            <a:ext cx="350046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Paharenko_VE\Рабочий стол\папа пуш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85728"/>
            <a:ext cx="342902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0101" y="4813994"/>
            <a:ext cx="2857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мама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4813994"/>
            <a:ext cx="35004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папа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Paharenko_VE\Рабочий стол\бабушка пуш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0"/>
            <a:ext cx="535785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8596" y="5500702"/>
            <a:ext cx="87154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абушка Мария Алексеевна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Paharenko_VE\Рабочий стол\сестра пуш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0"/>
            <a:ext cx="635798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19877" y="5429264"/>
            <a:ext cx="41509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Сестра Ольга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Paharenko_VE\Рабочий стол\библиот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Кайнова Н.Е\animation\backround\b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Paharenko_VE\Рабочий стол\Арина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85794"/>
            <a:ext cx="364333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Paharenko_VE\Рабочий стол\дом арины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714356"/>
            <a:ext cx="400052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14282" y="4813994"/>
            <a:ext cx="87154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Арина Родионовна – няня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Z:\Кайнова Н.Е\foto\Природа\18-1024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Z:\Кайнова Н.Е\animation\рыбы\e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214422"/>
            <a:ext cx="6904230" cy="32861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3" y="1500174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Сказка о рыбаке и рыбке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5-tub.yandex.net/i?id=107960894&amp;tov=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Z:\Кайнова Н.Е\foto\Под водой\35-1024.jpg"/>
          <p:cNvPicPr>
            <a:picLocks noChangeAspect="1" noChangeArrowheads="1"/>
          </p:cNvPicPr>
          <p:nvPr/>
        </p:nvPicPr>
        <p:blipFill>
          <a:blip r:embed="rId4" cstate="print"/>
          <a:srcRect t="15494"/>
          <a:stretch>
            <a:fillRect/>
          </a:stretch>
        </p:blipFill>
        <p:spPr bwMode="auto">
          <a:xfrm>
            <a:off x="6643702" y="3929066"/>
            <a:ext cx="2089369" cy="2103823"/>
          </a:xfrm>
          <a:prstGeom prst="ellipse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24</Words>
  <Application>Microsoft Office PowerPoint</Application>
  <PresentationFormat>Экран (4:3)</PresentationFormat>
  <Paragraphs>10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ГОУ СОШ №2006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Schooler</dc:creator>
  <cp:lastModifiedBy>Schooler</cp:lastModifiedBy>
  <cp:revision>21</cp:revision>
  <dcterms:created xsi:type="dcterms:W3CDTF">2009-12-14T15:33:43Z</dcterms:created>
  <dcterms:modified xsi:type="dcterms:W3CDTF">2009-12-17T13:19:30Z</dcterms:modified>
</cp:coreProperties>
</file>