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7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7c6e0016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1214422"/>
            <a:ext cx="5262403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928934"/>
            <a:ext cx="45720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всех</a:t>
            </a:r>
          </a:p>
          <a:p>
            <a:pPr algn="ctr"/>
            <a:r>
              <a:rPr lang="ru-RU" sz="8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ru-RU" sz="8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лупее?</a:t>
            </a:r>
            <a:endParaRPr lang="ru-RU" sz="8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1357298"/>
            <a:ext cx="7492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D020A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плану.</a:t>
            </a:r>
            <a:endParaRPr lang="ru-RU" sz="4400" b="1" cap="none" spc="0" dirty="0">
              <a:ln w="1905">
                <a:solidFill>
                  <a:sysClr val="windowText" lastClr="000000"/>
                </a:solidFill>
              </a:ln>
              <a:solidFill>
                <a:srgbClr val="D020A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714620"/>
            <a:ext cx="53368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4800" b="1" dirty="0" smtClean="0"/>
              <a:t> На лавочке.</a:t>
            </a:r>
          </a:p>
          <a:p>
            <a:pPr marL="457200" indent="-457200">
              <a:buAutoNum type="arabicPeriod"/>
            </a:pPr>
            <a:r>
              <a:rPr lang="ru-RU" sz="4800" b="1" dirty="0" smtClean="0"/>
              <a:t> Цепочка обид.</a:t>
            </a:r>
          </a:p>
          <a:p>
            <a:pPr marL="457200" indent="-457200">
              <a:buAutoNum type="arabicPeriod"/>
            </a:pPr>
            <a:r>
              <a:rPr lang="ru-RU" sz="4800" b="1" dirty="0" smtClean="0"/>
              <a:t> Кто всех глупее?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90" y="2143116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Гладишь – ласкается,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Дразнишь -  кусается.</a:t>
            </a:r>
            <a:endParaRPr lang="ru-RU" sz="48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500570"/>
            <a:ext cx="457689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81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пёс Барбос</a:t>
            </a:r>
            <a:endParaRPr lang="ru-RU" sz="7200" b="1" cap="none" spc="0" dirty="0">
              <a:ln w="38100">
                <a:solidFill>
                  <a:srgbClr val="92D05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142984"/>
            <a:ext cx="5325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загадки.</a:t>
            </a:r>
          </a:p>
        </p:txBody>
      </p:sp>
      <p:pic>
        <p:nvPicPr>
          <p:cNvPr id="9" name="Рисунок 8" descr="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992" y="2854108"/>
            <a:ext cx="388826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14480" y="1142984"/>
            <a:ext cx="5715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Пёстрая </a:t>
            </a:r>
            <a:r>
              <a:rPr lang="ru-RU" sz="4800" b="1" dirty="0" err="1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крякушка</a:t>
            </a:r>
            <a:endParaRPr lang="ru-RU" sz="4800" b="1" dirty="0" smtClean="0">
              <a:ln w="19050">
                <a:solidFill>
                  <a:srgbClr val="0000FF"/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Ловит лягушек.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Ходит вразвалочку.</a:t>
            </a:r>
          </a:p>
          <a:p>
            <a:r>
              <a:rPr lang="ru-RU" sz="4800" b="1" dirty="0" err="1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Спотыкалочку</a:t>
            </a:r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ru-RU" sz="48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FF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500570"/>
            <a:ext cx="52225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81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утка </a:t>
            </a:r>
            <a:r>
              <a:rPr lang="ru-RU" sz="7200" b="1" dirty="0" err="1" smtClean="0">
                <a:ln w="381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Устинья</a:t>
            </a:r>
            <a:endParaRPr lang="ru-RU" sz="7200" b="1" cap="none" spc="0" dirty="0">
              <a:ln w="38100">
                <a:solidFill>
                  <a:srgbClr val="92D05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785794"/>
            <a:ext cx="3810000" cy="39433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0166" y="1428736"/>
            <a:ext cx="61436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Жёлтый одуванчик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двору идёт,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Жёлтый одуванчик</a:t>
            </a:r>
          </a:p>
          <a:p>
            <a:r>
              <a:rPr lang="ru-RU" sz="48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Зёрнышки клюёт.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357694"/>
            <a:ext cx="72245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81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цыплёнок </a:t>
            </a:r>
            <a:r>
              <a:rPr lang="ru-RU" sz="7200" b="1" dirty="0" err="1" smtClean="0">
                <a:ln w="381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Боська</a:t>
            </a:r>
            <a:endParaRPr lang="ru-RU" sz="7200" b="1" cap="none" spc="0" dirty="0">
              <a:ln w="38100">
                <a:solidFill>
                  <a:srgbClr val="92D05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857232"/>
            <a:ext cx="5076825" cy="3810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428736"/>
            <a:ext cx="800667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/>
              <a:t>       Мальчик Ваня, девочка Таня, пёс Барбос,</a:t>
            </a:r>
          </a:p>
          <a:p>
            <a:pPr algn="just"/>
            <a:r>
              <a:rPr lang="ru-RU" sz="2800" b="1" dirty="0" smtClean="0"/>
              <a:t>утка </a:t>
            </a:r>
            <a:r>
              <a:rPr lang="ru-RU" sz="2800" b="1" dirty="0" err="1" smtClean="0"/>
              <a:t>Устинья</a:t>
            </a:r>
            <a:r>
              <a:rPr lang="ru-RU" sz="2800" b="1" dirty="0" smtClean="0"/>
              <a:t> и цыплёнок </a:t>
            </a:r>
            <a:r>
              <a:rPr lang="ru-RU" sz="2800" b="1" dirty="0" err="1" smtClean="0"/>
              <a:t>Боська</a:t>
            </a:r>
            <a:r>
              <a:rPr lang="ru-RU" sz="2800" b="1" dirty="0" smtClean="0"/>
              <a:t> сидят на лавке.</a:t>
            </a:r>
          </a:p>
          <a:p>
            <a:pPr algn="just"/>
            <a:r>
              <a:rPr lang="ru-RU" sz="2800" b="1" dirty="0" smtClean="0"/>
              <a:t>       Дёрнул Ваня Таню за косичку. Таня побоялась </a:t>
            </a:r>
          </a:p>
          <a:p>
            <a:pPr algn="just"/>
            <a:r>
              <a:rPr lang="ru-RU" sz="2800" b="1" dirty="0" smtClean="0"/>
              <a:t>дать сдачи. Ударила ногой Барбоса. Обиделся </a:t>
            </a:r>
          </a:p>
          <a:p>
            <a:pPr algn="just"/>
            <a:r>
              <a:rPr lang="ru-RU" sz="2800" b="1" dirty="0" smtClean="0"/>
              <a:t>пёс. Но Таня – хозяйка, трогать её нельзя. Цапнул</a:t>
            </a:r>
          </a:p>
          <a:p>
            <a:pPr algn="just"/>
            <a:r>
              <a:rPr lang="ru-RU" sz="2800" b="1" dirty="0" smtClean="0"/>
              <a:t>утку </a:t>
            </a:r>
            <a:r>
              <a:rPr lang="ru-RU" sz="2800" b="1" dirty="0" err="1" smtClean="0"/>
              <a:t>Устинью</a:t>
            </a:r>
            <a:r>
              <a:rPr lang="ru-RU" sz="2800" b="1" dirty="0" smtClean="0"/>
              <a:t> за хвост. Всполошилась утка. Хотела</a:t>
            </a:r>
          </a:p>
          <a:p>
            <a:pPr algn="just"/>
            <a:r>
              <a:rPr lang="ru-RU" sz="2800" b="1" dirty="0" smtClean="0"/>
              <a:t>цыплёнка клюнуть, да раздумала.</a:t>
            </a:r>
          </a:p>
          <a:p>
            <a:pPr algn="just"/>
            <a:r>
              <a:rPr lang="ru-RU" sz="2800" b="1" dirty="0" smtClean="0"/>
              <a:t>       Спросил Барбос, почему </a:t>
            </a:r>
            <a:r>
              <a:rPr lang="ru-RU" sz="2800" b="1" dirty="0" err="1" smtClean="0"/>
              <a:t>Устинья</a:t>
            </a:r>
            <a:r>
              <a:rPr lang="ru-RU" sz="2800" b="1" dirty="0" smtClean="0"/>
              <a:t> цыплёнка не</a:t>
            </a:r>
          </a:p>
          <a:p>
            <a:pPr algn="just"/>
            <a:r>
              <a:rPr lang="ru-RU" sz="2800" b="1" dirty="0" smtClean="0"/>
              <a:t>бьёт? Утка сказала, что она не такая глупая. Пёс</a:t>
            </a:r>
          </a:p>
          <a:p>
            <a:pPr algn="just"/>
            <a:r>
              <a:rPr lang="ru-RU" sz="2800" b="1" dirty="0" smtClean="0"/>
              <a:t>ответил, что есть глупее его.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571480"/>
            <a:ext cx="5548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90" y="1142984"/>
            <a:ext cx="6707029" cy="1015663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Ответь на вопросы.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714620"/>
            <a:ext cx="8929718" cy="280076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Перечислите героев сказки.</a:t>
            </a:r>
            <a:endParaRPr lang="ru-RU" sz="4400" b="1" cap="none" spc="0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/>
            </a:endParaRPr>
          </a:p>
          <a:p>
            <a:r>
              <a:rPr lang="ru-RU" sz="4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Кто в сказке лучше всех</a:t>
            </a:r>
            <a:r>
              <a:rPr lang="ru-RU" sz="4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? Почему?</a:t>
            </a:r>
            <a:endParaRPr lang="ru-RU" sz="44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/>
            </a:endParaRPr>
          </a:p>
          <a:p>
            <a:r>
              <a:rPr lang="ru-RU" sz="44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4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А кто же глупее всех</a:t>
            </a:r>
            <a:r>
              <a:rPr lang="ru-RU" sz="4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?</a:t>
            </a:r>
          </a:p>
          <a:p>
            <a:r>
              <a:rPr lang="ru-RU" sz="44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sym typeface="Wingdings 2"/>
              </a:rPr>
              <a:t></a:t>
            </a:r>
            <a:r>
              <a:rPr lang="ru-RU" sz="4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Почему глупее всех Ваня? </a:t>
            </a:r>
          </a:p>
        </p:txBody>
      </p:sp>
      <p:pic>
        <p:nvPicPr>
          <p:cNvPr id="5" name="Picture 4" descr="утёно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046234"/>
            <a:ext cx="1500198" cy="174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428604"/>
            <a:ext cx="726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/>
              <a:t>       Мальчик Ваня, девочка Таня, пёс Барбос,</a:t>
            </a:r>
          </a:p>
          <a:p>
            <a:pPr algn="just"/>
            <a:r>
              <a:rPr lang="ru-RU" sz="2800" b="1" dirty="0" smtClean="0"/>
              <a:t>утка </a:t>
            </a:r>
            <a:r>
              <a:rPr lang="ru-RU" sz="2800" b="1" dirty="0" err="1" smtClean="0"/>
              <a:t>Устинья</a:t>
            </a:r>
            <a:r>
              <a:rPr lang="ru-RU" sz="2800" b="1" dirty="0" smtClean="0"/>
              <a:t> и цыплёнок </a:t>
            </a:r>
            <a:r>
              <a:rPr lang="ru-RU" sz="2800" b="1" dirty="0" err="1" smtClean="0"/>
              <a:t>Боська</a:t>
            </a:r>
            <a:r>
              <a:rPr lang="ru-RU" sz="2800" b="1" dirty="0" smtClean="0"/>
              <a:t> сидят на лавке.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2143116"/>
            <a:ext cx="79848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/>
              <a:t>      Дёрнул Ваня Таню за косичку. Таня побоялась </a:t>
            </a:r>
          </a:p>
          <a:p>
            <a:pPr algn="just"/>
            <a:r>
              <a:rPr lang="ru-RU" sz="2800" b="1" dirty="0" smtClean="0"/>
              <a:t>дать сдачи. Ударила ногой Барбоса. Обиделся </a:t>
            </a:r>
          </a:p>
          <a:p>
            <a:pPr algn="just"/>
            <a:r>
              <a:rPr lang="ru-RU" sz="2800" b="1" dirty="0" smtClean="0"/>
              <a:t>пёс. Но Таня – хозяйка, трогать её нельзя. Цапнул</a:t>
            </a:r>
          </a:p>
          <a:p>
            <a:pPr algn="just"/>
            <a:r>
              <a:rPr lang="ru-RU" sz="2800" b="1" dirty="0" smtClean="0"/>
              <a:t>утку </a:t>
            </a:r>
            <a:r>
              <a:rPr lang="ru-RU" sz="2800" b="1" dirty="0" err="1" smtClean="0"/>
              <a:t>Устинью</a:t>
            </a:r>
            <a:r>
              <a:rPr lang="ru-RU" sz="2800" b="1" dirty="0" smtClean="0"/>
              <a:t> за хвост. Всполошилась утка. Хотела</a:t>
            </a:r>
          </a:p>
          <a:p>
            <a:pPr algn="just"/>
            <a:r>
              <a:rPr lang="ru-RU" sz="2800" b="1" dirty="0" smtClean="0"/>
              <a:t>цыплёнка клюнуть, да раздумала.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4357694"/>
            <a:ext cx="78311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/>
              <a:t>     Спросил Барбос, почему </a:t>
            </a:r>
            <a:r>
              <a:rPr lang="ru-RU" sz="2800" b="1" dirty="0" err="1" smtClean="0"/>
              <a:t>Устинья</a:t>
            </a:r>
            <a:r>
              <a:rPr lang="ru-RU" sz="2800" b="1" dirty="0" smtClean="0"/>
              <a:t> цыплёнка не</a:t>
            </a:r>
          </a:p>
          <a:p>
            <a:pPr algn="just"/>
            <a:r>
              <a:rPr lang="ru-RU" sz="2800" b="1" dirty="0" smtClean="0"/>
              <a:t>бьёт? Утка сказала, что она не такая глупая. Пёс</a:t>
            </a:r>
          </a:p>
          <a:p>
            <a:pPr algn="just"/>
            <a:r>
              <a:rPr lang="ru-RU" sz="2800" b="1" dirty="0" smtClean="0"/>
              <a:t>ответил, что есть глупее его.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71670" y="857232"/>
            <a:ext cx="53479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5104C2"/>
                </a:solidFill>
              </a:rPr>
              <a:t>Вставь буквы.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5104C2"/>
                </a:solidFill>
              </a:rPr>
              <a:t> Объясни написание.</a:t>
            </a:r>
            <a:endParaRPr lang="ru-RU" sz="4400" b="1" cap="none" spc="0" dirty="0">
              <a:ln w="11430"/>
              <a:solidFill>
                <a:srgbClr val="5104C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571744"/>
            <a:ext cx="438132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Пёс  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Барбо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..,</a:t>
            </a:r>
          </a:p>
          <a:p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у..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ла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..</a:t>
            </a:r>
            <a:r>
              <a:rPr lang="ru-RU" sz="60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</a:t>
            </a:r>
            <a:r>
              <a:rPr lang="ru-RU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2571744"/>
            <a:ext cx="631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3500438"/>
            <a:ext cx="631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4429132"/>
            <a:ext cx="631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4762"/>
            <a:ext cx="9020175" cy="6848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714356"/>
            <a:ext cx="7477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Что означает слово </a:t>
            </a:r>
            <a:r>
              <a:rPr lang="ru-RU" sz="3600" b="1" i="1" dirty="0" smtClean="0">
                <a:solidFill>
                  <a:srgbClr val="CC00FF"/>
                </a:solidFill>
              </a:rPr>
              <a:t>всполошилась</a:t>
            </a:r>
            <a:r>
              <a:rPr lang="ru-RU" sz="3600" b="1" dirty="0" smtClean="0"/>
              <a:t>?</a:t>
            </a:r>
          </a:p>
          <a:p>
            <a:r>
              <a:rPr lang="ru-RU" sz="3600" b="1" dirty="0" smtClean="0"/>
              <a:t> Назовите близкие по смыслу слова.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071678"/>
            <a:ext cx="4104009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забеспокоилась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стревожилась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заметалась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заволновалась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занервничала</a:t>
            </a:r>
          </a:p>
          <a:p>
            <a:r>
              <a:rPr lang="ru-RU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запереживала</a:t>
            </a:r>
            <a:endParaRPr lang="ru-RU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Валера</cp:lastModifiedBy>
  <cp:revision>43</cp:revision>
  <dcterms:modified xsi:type="dcterms:W3CDTF">2015-11-14T17:54:16Z</dcterms:modified>
</cp:coreProperties>
</file>