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1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44fbe7b7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1142984"/>
            <a:ext cx="52624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000372"/>
            <a:ext cx="63866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AD13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первого дождя</a:t>
            </a:r>
            <a:endParaRPr lang="ru-RU" sz="6000" b="1" cap="none" spc="0" dirty="0">
              <a:ln w="1905"/>
              <a:solidFill>
                <a:srgbClr val="AD13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2071678"/>
            <a:ext cx="4317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071810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Люди ждут меня, зовут,</a:t>
            </a:r>
          </a:p>
          <a:p>
            <a:r>
              <a:rPr lang="ru-RU" sz="36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приду к ним – </a:t>
            </a:r>
          </a:p>
          <a:p>
            <a:r>
              <a:rPr lang="ru-RU" sz="36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прочь  бегут.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4643446"/>
            <a:ext cx="26787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дожд</a:t>
            </a:r>
            <a:r>
              <a:rPr lang="ru-RU" sz="6600" b="1" cap="none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ь</a:t>
            </a:r>
            <a:endParaRPr lang="ru-RU" sz="6600" b="1" cap="none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3" descr="C:\Documents and Settings\323\Рабочий стол\Новая папка (3)\9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2857520" cy="33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792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      Татьяна и Маша – подружки. Они всегда ходили вместе.</a:t>
            </a:r>
          </a:p>
          <a:p>
            <a:pPr algn="just"/>
            <a:r>
              <a:rPr lang="ru-RU" sz="2800" b="1" dirty="0" smtClean="0"/>
              <a:t>      Однажды девочки шли в школу. Вдруг начался дождь. Маша была в плаще, а Таня в одном платье. Таня попросила Машу снять плащ. Они бы вместе им накрылись. Но Маша побоялась промокнуть.</a:t>
            </a:r>
          </a:p>
          <a:p>
            <a:pPr algn="just"/>
            <a:r>
              <a:rPr lang="ru-RU" sz="2800" b="1" dirty="0" smtClean="0"/>
              <a:t>      Удивилась учительница. Шли девочки вместе. У Маши платье сухое, а у Танюши мокрое. Покачала она головой:</a:t>
            </a:r>
          </a:p>
          <a:p>
            <a:pPr algn="just"/>
            <a:r>
              <a:rPr lang="ru-RU" sz="2800" b="1" dirty="0" smtClean="0"/>
              <a:t>     - Видно, ваша дружба до первого дождя! </a:t>
            </a:r>
            <a:endParaRPr lang="ru-RU" sz="3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28"/>
            <a:ext cx="554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Прочитайте текст: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8072462" cy="56323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Какие отношения были между Таней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и Машей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Расскажите, что произошло во время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дождя?</a:t>
            </a:r>
            <a:endParaRPr lang="ru-RU" sz="36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Что сказала учительница о дружбе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девочек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Объясните, как вы понимаете её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слова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      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Как должен был поступить настоящий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 друг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85728"/>
            <a:ext cx="5274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на вопросы.</a:t>
            </a:r>
            <a:endParaRPr lang="ru-RU" sz="4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14298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Татьяна и Маша – подружки. Они всегда ходили вместе.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Однажды девочки шли в школу. Вдруг начался дождь. Маша была в плаще, а Таня в одном платье. Таня попросила Машу снять плащ. Они бы вместе им накрылись. Но Маша побоялась промокнуть.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14818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Удивилась учительница. Шли девочки вместе. У Маши платье сухое, а у Танюши мокрое. Покачала она головой:</a:t>
            </a:r>
          </a:p>
          <a:p>
            <a:pPr algn="just"/>
            <a:r>
              <a:rPr lang="ru-RU" sz="2800" b="1" dirty="0" smtClean="0"/>
              <a:t>     - Видно, ваша дружба до первого дождя!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428604"/>
            <a:ext cx="5819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Объясни написание.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714488"/>
            <a:ext cx="343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Подру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714488"/>
            <a:ext cx="27146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дру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357430"/>
            <a:ext cx="2643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дили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071810"/>
            <a:ext cx="3655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…сила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429132"/>
            <a:ext cx="3713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уд…вилась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5143512"/>
            <a:ext cx="306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г…л…вой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2428868"/>
            <a:ext cx="1992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143248"/>
            <a:ext cx="2573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4810" y="5214950"/>
            <a:ext cx="4643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ловы, гол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вка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4500570"/>
            <a:ext cx="1939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B0CE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21442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135729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43042" y="235743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4612" y="307181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4429132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8728" y="5143512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714752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ялась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14876" y="3786190"/>
            <a:ext cx="21675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йся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57422" y="3714752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5143512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5" grpId="0"/>
      <p:bldP spid="30" grpId="0"/>
      <p:bldP spid="31" grpId="0"/>
      <p:bldP spid="32" grpId="0"/>
      <p:bldP spid="34" grpId="0"/>
      <p:bldP spid="39" grpId="0"/>
      <p:bldP spid="4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928670"/>
            <a:ext cx="715612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Запомни написание!</a:t>
            </a:r>
          </a:p>
          <a:p>
            <a:pPr algn="ctr"/>
            <a:endParaRPr lang="ru-RU" sz="6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24E84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Вместе, всегда,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24E84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однажды.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1357298"/>
            <a:ext cx="7492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143116"/>
            <a:ext cx="7983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800" b="1" dirty="0" smtClean="0"/>
              <a:t>Подружки .</a:t>
            </a:r>
          </a:p>
          <a:p>
            <a:pPr marL="457200" indent="-457200">
              <a:buAutoNum type="arabicPeriod"/>
            </a:pPr>
            <a:r>
              <a:rPr lang="ru-RU" sz="4800" b="1" dirty="0" smtClean="0"/>
              <a:t>Во время дождя.</a:t>
            </a:r>
          </a:p>
          <a:p>
            <a:pPr marL="457200" indent="-457200">
              <a:buAutoNum type="arabicPeriod"/>
            </a:pPr>
            <a:r>
              <a:rPr lang="ru-RU" sz="4800" b="1" dirty="0" smtClean="0"/>
              <a:t>Дружба до первого дождя.</a:t>
            </a:r>
            <a:endParaRPr lang="ru-RU" sz="4800" b="1" dirty="0"/>
          </a:p>
        </p:txBody>
      </p:sp>
      <p:pic>
        <p:nvPicPr>
          <p:cNvPr id="5" name="Рисунок 4" descr="1257444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0004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314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Валера</cp:lastModifiedBy>
  <cp:revision>29</cp:revision>
  <dcterms:modified xsi:type="dcterms:W3CDTF">2015-11-14T17:52:54Z</dcterms:modified>
</cp:coreProperties>
</file>