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4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267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81597" y="785794"/>
            <a:ext cx="5262403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2643182"/>
            <a:ext cx="36340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Верный</a:t>
            </a:r>
          </a:p>
          <a:p>
            <a:r>
              <a:rPr lang="ru-RU" sz="48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товарищ</a:t>
            </a:r>
            <a:endParaRPr lang="ru-RU" sz="48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" y="0"/>
            <a:ext cx="9116160" cy="6858000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/>
        </p:nvSpPr>
        <p:spPr>
          <a:xfrm>
            <a:off x="94791" y="1643050"/>
            <a:ext cx="904920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Вася и Гриша скучали во дворе. Решили они пойти</a:t>
            </a:r>
          </a:p>
          <a:p>
            <a:r>
              <a:rPr lang="ru-RU" sz="2800" b="1" dirty="0" smtClean="0"/>
              <a:t>погулять.  Друзья взяли санки и зашагали по тропе.</a:t>
            </a:r>
          </a:p>
          <a:p>
            <a:r>
              <a:rPr lang="ru-RU" sz="2800" b="1" dirty="0" smtClean="0"/>
              <a:t>     Вот и горка. Уселись мальчики на санки и покатили</a:t>
            </a:r>
          </a:p>
          <a:p>
            <a:r>
              <a:rPr lang="ru-RU" sz="2800" b="1" dirty="0" smtClean="0"/>
              <a:t>вниз. Только снежок заскрипел и закружился за санями.</a:t>
            </a:r>
          </a:p>
          <a:p>
            <a:r>
              <a:rPr lang="ru-RU" sz="2800" b="1" dirty="0" smtClean="0"/>
              <a:t>Вдруг Вася вылетел из санок и свалился в сугроб. Он </a:t>
            </a:r>
          </a:p>
          <a:p>
            <a:r>
              <a:rPr lang="ru-RU" sz="2800" b="1" dirty="0" smtClean="0"/>
              <a:t>сильно ударил ногу и не мог сам встать.</a:t>
            </a:r>
          </a:p>
          <a:p>
            <a:r>
              <a:rPr lang="ru-RU" sz="2800" b="1" dirty="0" smtClean="0"/>
              <a:t>     Гриша усадил товарища на санки и повёз в больницу.</a:t>
            </a:r>
          </a:p>
          <a:p>
            <a:r>
              <a:rPr lang="ru-RU" sz="2800" b="1" dirty="0" smtClean="0"/>
              <a:t>Врачи оказали Васе помощь.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28604"/>
            <a:ext cx="554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41875"/>
          <a:stretch>
            <a:fillRect/>
          </a:stretch>
        </p:blipFill>
        <p:spPr bwMode="auto">
          <a:xfrm>
            <a:off x="5715008" y="4707835"/>
            <a:ext cx="2714644" cy="215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" y="0"/>
            <a:ext cx="91161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285728"/>
            <a:ext cx="53929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на вопросы</a:t>
            </a:r>
            <a:r>
              <a:rPr lang="ru-RU" sz="48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sz="4800" b="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4"/>
            <a:ext cx="866256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Какое настроение было у Васи и Гриши?</a:t>
            </a:r>
          </a:p>
          <a:p>
            <a:pPr>
              <a:buFont typeface="Wingdings" pitchFamily="2" charset="2"/>
              <a:buChar char="Ø"/>
            </a:pPr>
            <a:r>
              <a:rPr lang="ru-RU" sz="36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Куда отправились мальчики?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Что произошло на горке?</a:t>
            </a:r>
          </a:p>
          <a:p>
            <a:pPr>
              <a:buFont typeface="Wingdings" pitchFamily="2" charset="2"/>
              <a:buChar char="Ø"/>
            </a:pPr>
            <a:r>
              <a:rPr lang="ru-RU" sz="36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Расскажите, как поступил Гриша? 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Объясните, почему рассказ назван</a:t>
            </a:r>
          </a:p>
          <a:p>
            <a:r>
              <a:rPr lang="ru-RU" sz="36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«Верные товарищи».</a:t>
            </a:r>
            <a:endParaRPr lang="ru-RU" sz="3600" b="1" cap="none" spc="0" dirty="0">
              <a:ln w="900" cmpd="sng">
                <a:solidFill>
                  <a:srgbClr val="00B0F0">
                    <a:alpha val="55000"/>
                  </a:srgbClr>
                </a:solidFill>
                <a:prstDash val="solid"/>
              </a:ln>
              <a:solidFill>
                <a:srgbClr val="CC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" y="0"/>
            <a:ext cx="91161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285728"/>
            <a:ext cx="726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791" y="1643050"/>
            <a:ext cx="85441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Вася и Гриша скучали во дворе. Решили они пойти</a:t>
            </a:r>
          </a:p>
          <a:p>
            <a:r>
              <a:rPr lang="ru-RU" sz="2800" b="1" dirty="0" smtClean="0"/>
              <a:t>погулять.  Друзья взяли санки и зашагали </a:t>
            </a:r>
            <a:r>
              <a:rPr lang="ru-RU" sz="2800" b="1" smtClean="0"/>
              <a:t>по тропе</a:t>
            </a:r>
            <a:r>
              <a:rPr lang="ru-RU" sz="28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791" y="2500306"/>
            <a:ext cx="90492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Вот и горка. Уселись мальчики на санки и покатили</a:t>
            </a:r>
          </a:p>
          <a:p>
            <a:r>
              <a:rPr lang="ru-RU" sz="2800" b="1" dirty="0" smtClean="0"/>
              <a:t>вниз. Только снежок заскрипел и закружился за санями.</a:t>
            </a:r>
          </a:p>
          <a:p>
            <a:r>
              <a:rPr lang="ru-RU" sz="2800" b="1" dirty="0" smtClean="0"/>
              <a:t>Вдруг Вася вылетел из санок и свалился в сугроб. Он </a:t>
            </a:r>
          </a:p>
          <a:p>
            <a:r>
              <a:rPr lang="ru-RU" sz="2800" b="1" dirty="0" smtClean="0"/>
              <a:t>сильно ударил ногу и не мог сам встать.</a:t>
            </a:r>
          </a:p>
          <a:p>
            <a:r>
              <a:rPr lang="ru-RU" sz="2800" b="1" dirty="0" smtClean="0"/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143380"/>
            <a:ext cx="8923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Гриша усадил товарища на санки и повёз в больницу.</a:t>
            </a:r>
          </a:p>
          <a:p>
            <a:r>
              <a:rPr lang="ru-RU" sz="2800" b="1" dirty="0" smtClean="0"/>
              <a:t>Врачи оказали Васе помощь.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0" y="0"/>
            <a:ext cx="91161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80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00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Объясни написание пропущенных букв:</a:t>
            </a:r>
            <a:endParaRPr lang="ru-RU" sz="4000" b="1" cap="none" spc="0" dirty="0">
              <a:ln w="900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00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857364"/>
            <a:ext cx="28248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скуч</a:t>
            </a:r>
            <a:r>
              <a:rPr lang="ru-RU" sz="3600" b="1" dirty="0" smtClean="0"/>
              <a:t>   ли - </a:t>
            </a:r>
          </a:p>
          <a:p>
            <a:r>
              <a:rPr lang="ru-RU" sz="3600" b="1" dirty="0" smtClean="0"/>
              <a:t>товарищ    - </a:t>
            </a:r>
          </a:p>
          <a:p>
            <a:r>
              <a:rPr lang="ru-RU" sz="3600" b="1" dirty="0" err="1" smtClean="0"/>
              <a:t>закруж</a:t>
            </a:r>
            <a:r>
              <a:rPr lang="ru-RU" sz="3600" b="1" dirty="0" smtClean="0"/>
              <a:t>   </a:t>
            </a:r>
            <a:r>
              <a:rPr lang="ru-RU" sz="3600" b="1" dirty="0" err="1" smtClean="0"/>
              <a:t>лся</a:t>
            </a:r>
            <a:r>
              <a:rPr lang="ru-RU" sz="3600" b="1" dirty="0" smtClean="0"/>
              <a:t>  </a:t>
            </a:r>
          </a:p>
          <a:p>
            <a:r>
              <a:rPr lang="ru-RU" sz="3600" b="1" dirty="0" err="1" smtClean="0"/>
              <a:t>реш</a:t>
            </a:r>
            <a:r>
              <a:rPr lang="ru-RU" sz="3600" b="1" dirty="0" smtClean="0"/>
              <a:t>   ли</a:t>
            </a:r>
          </a:p>
          <a:p>
            <a:r>
              <a:rPr lang="ru-RU" sz="3600" b="1" dirty="0" err="1" smtClean="0"/>
              <a:t>вни</a:t>
            </a:r>
            <a:r>
              <a:rPr lang="ru-RU" sz="3600" b="1" dirty="0" smtClean="0"/>
              <a:t>    -</a:t>
            </a:r>
          </a:p>
          <a:p>
            <a:r>
              <a:rPr lang="ru-RU" sz="3600" b="1" dirty="0" err="1" smtClean="0"/>
              <a:t>сугро</a:t>
            </a:r>
            <a:r>
              <a:rPr lang="ru-RU" sz="3600" b="1" dirty="0" smtClean="0"/>
              <a:t>    -</a:t>
            </a:r>
          </a:p>
          <a:p>
            <a:r>
              <a:rPr lang="ru-RU" sz="3600" b="1" dirty="0" err="1" smtClean="0"/>
              <a:t>повё</a:t>
            </a:r>
            <a:r>
              <a:rPr lang="ru-RU" sz="3600" b="1" dirty="0" smtClean="0"/>
              <a:t>    -</a:t>
            </a:r>
          </a:p>
          <a:p>
            <a:r>
              <a:rPr lang="ru-RU" sz="3600" b="1" dirty="0" smtClean="0"/>
              <a:t>друз   я -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300037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242886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407194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50043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514351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57200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571501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57290" y="185736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..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43174" y="1857364"/>
            <a:ext cx="401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ча</a:t>
            </a:r>
            <a:r>
              <a:rPr lang="ru-RU" sz="3600" b="1" dirty="0" smtClean="0"/>
              <a:t> – </a:t>
            </a:r>
            <a:r>
              <a:rPr lang="ru-RU" sz="3600" b="1" dirty="0" err="1" smtClean="0">
                <a:solidFill>
                  <a:srgbClr val="FF0000"/>
                </a:solidFill>
              </a:rPr>
              <a:t>ща</a:t>
            </a:r>
            <a:r>
              <a:rPr lang="ru-RU" sz="3600" b="1" dirty="0" smtClean="0"/>
              <a:t> пиши с «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86182" y="3357562"/>
            <a:ext cx="4200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жи</a:t>
            </a:r>
            <a:r>
              <a:rPr lang="ru-RU" sz="3600" b="1" dirty="0" smtClean="0"/>
              <a:t> – </a:t>
            </a:r>
            <a:r>
              <a:rPr lang="ru-RU" sz="3600" b="1" dirty="0" err="1" smtClean="0">
                <a:solidFill>
                  <a:srgbClr val="FF0000"/>
                </a:solidFill>
              </a:rPr>
              <a:t>ши</a:t>
            </a:r>
            <a:r>
              <a:rPr lang="ru-RU" sz="3600" b="1" dirty="0" smtClean="0"/>
              <a:t> пиши с «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57290" y="1857364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2428868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1802" y="2428868"/>
            <a:ext cx="3975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чу</a:t>
            </a:r>
            <a:r>
              <a:rPr lang="ru-RU" sz="3600" b="1" dirty="0" smtClean="0"/>
              <a:t> – </a:t>
            </a:r>
            <a:r>
              <a:rPr lang="ru-RU" sz="3600" b="1" dirty="0" err="1" smtClean="0">
                <a:solidFill>
                  <a:srgbClr val="FF0000"/>
                </a:solidFill>
              </a:rPr>
              <a:t>щу</a:t>
            </a:r>
            <a:r>
              <a:rPr lang="ru-RU" sz="3600" b="1" dirty="0" smtClean="0"/>
              <a:t> пиши с «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00232" y="2928934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350043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3214678" y="3286124"/>
            <a:ext cx="428628" cy="714380"/>
          </a:xfrm>
          <a:prstGeom prst="righ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85852" y="4071942"/>
            <a:ext cx="38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з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1670" y="4071942"/>
            <a:ext cx="1333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вни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у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71604" y="4643446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8860" y="4572008"/>
            <a:ext cx="1830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сугро</a:t>
            </a:r>
            <a:r>
              <a:rPr lang="ru-RU" sz="3600" b="1" dirty="0" smtClean="0">
                <a:solidFill>
                  <a:srgbClr val="FF0000"/>
                </a:solidFill>
              </a:rPr>
              <a:t>б</a:t>
            </a:r>
            <a:r>
              <a:rPr lang="ru-RU" sz="3600" b="1" dirty="0" smtClean="0"/>
              <a:t>ы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5143512"/>
            <a:ext cx="38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з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4546" y="5143512"/>
            <a:ext cx="1252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ве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ёт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28728" y="5715016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57422" y="5715016"/>
            <a:ext cx="440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разделительный «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/>
      <p:bldP spid="23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0" y="0"/>
            <a:ext cx="91161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9594" y="214290"/>
            <a:ext cx="8834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Вставь пропущенные буквы:</a:t>
            </a:r>
            <a:endParaRPr lang="ru-RU" sz="5400" b="1" cap="none" spc="0" dirty="0">
              <a:ln w="900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254082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заш</a:t>
            </a:r>
            <a:r>
              <a:rPr lang="ru-RU" sz="4000" b="1" dirty="0" smtClean="0"/>
              <a:t>   </a:t>
            </a:r>
            <a:r>
              <a:rPr lang="ru-RU" sz="4000" b="1" dirty="0" err="1" smtClean="0"/>
              <a:t>гали</a:t>
            </a:r>
            <a:endParaRPr lang="ru-RU" sz="4000" b="1" dirty="0" smtClean="0"/>
          </a:p>
          <a:p>
            <a:r>
              <a:rPr lang="ru-RU" sz="4000" b="1" dirty="0" smtClean="0"/>
              <a:t>во </a:t>
            </a:r>
            <a:r>
              <a:rPr lang="ru-RU" sz="4000" b="1" dirty="0" err="1" smtClean="0"/>
              <a:t>дв</a:t>
            </a:r>
            <a:r>
              <a:rPr lang="ru-RU" sz="4000" b="1" dirty="0" smtClean="0"/>
              <a:t>   ре</a:t>
            </a:r>
          </a:p>
          <a:p>
            <a:r>
              <a:rPr lang="ru-RU" sz="4000" b="1" dirty="0" smtClean="0"/>
              <a:t>по </a:t>
            </a:r>
            <a:r>
              <a:rPr lang="ru-RU" sz="4000" b="1" dirty="0" err="1" smtClean="0"/>
              <a:t>тр</a:t>
            </a:r>
            <a:r>
              <a:rPr lang="ru-RU" sz="4000" b="1" dirty="0" smtClean="0"/>
              <a:t>   </a:t>
            </a:r>
            <a:r>
              <a:rPr lang="ru-RU" sz="4000" b="1" dirty="0" err="1" smtClean="0"/>
              <a:t>пе</a:t>
            </a:r>
            <a:endParaRPr lang="ru-RU" sz="4000" b="1" dirty="0" smtClean="0"/>
          </a:p>
          <a:p>
            <a:r>
              <a:rPr lang="ru-RU" sz="4000" b="1" dirty="0" err="1" smtClean="0"/>
              <a:t>пок</a:t>
            </a:r>
            <a:r>
              <a:rPr lang="ru-RU" sz="4000" b="1" dirty="0" smtClean="0"/>
              <a:t>   тили</a:t>
            </a:r>
          </a:p>
          <a:p>
            <a:r>
              <a:rPr lang="ru-RU" sz="4000" b="1" dirty="0" err="1" smtClean="0"/>
              <a:t>сн</a:t>
            </a:r>
            <a:r>
              <a:rPr lang="ru-RU" sz="4000" b="1" dirty="0" smtClean="0"/>
              <a:t>   </a:t>
            </a:r>
            <a:r>
              <a:rPr lang="ru-RU" sz="4000" b="1" dirty="0" err="1" smtClean="0"/>
              <a:t>жок</a:t>
            </a:r>
            <a:endParaRPr lang="ru-RU" sz="4000" b="1" dirty="0" smtClean="0"/>
          </a:p>
          <a:p>
            <a:r>
              <a:rPr lang="ru-RU" sz="4000" b="1" dirty="0" err="1" smtClean="0"/>
              <a:t>заскр</a:t>
            </a:r>
            <a:r>
              <a:rPr lang="ru-RU" sz="4000" b="1" dirty="0" smtClean="0"/>
              <a:t>   пел</a:t>
            </a:r>
          </a:p>
          <a:p>
            <a:r>
              <a:rPr lang="ru-RU" sz="4000" b="1" dirty="0" smtClean="0"/>
              <a:t>с   </a:t>
            </a:r>
            <a:r>
              <a:rPr lang="ru-RU" sz="4000" b="1" dirty="0" err="1" smtClean="0"/>
              <a:t>нями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71612"/>
            <a:ext cx="241655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выл   тел</a:t>
            </a:r>
          </a:p>
          <a:p>
            <a:r>
              <a:rPr lang="ru-RU" sz="4000" b="1" dirty="0" err="1" smtClean="0"/>
              <a:t>св</a:t>
            </a:r>
            <a:r>
              <a:rPr lang="ru-RU" sz="4000" b="1" dirty="0" smtClean="0"/>
              <a:t>   лился</a:t>
            </a:r>
          </a:p>
          <a:p>
            <a:r>
              <a:rPr lang="ru-RU" sz="4000" b="1" dirty="0" smtClean="0"/>
              <a:t>ус   </a:t>
            </a:r>
            <a:r>
              <a:rPr lang="ru-RU" sz="4000" b="1" dirty="0" err="1" smtClean="0"/>
              <a:t>дил</a:t>
            </a:r>
            <a:endParaRPr lang="ru-RU" sz="4000" b="1" dirty="0" smtClean="0"/>
          </a:p>
          <a:p>
            <a:r>
              <a:rPr lang="ru-RU" sz="4000" b="1" dirty="0" smtClean="0"/>
              <a:t>б   </a:t>
            </a:r>
            <a:r>
              <a:rPr lang="ru-RU" sz="4000" b="1" dirty="0" err="1" smtClean="0"/>
              <a:t>льницу</a:t>
            </a:r>
            <a:endParaRPr lang="ru-RU" sz="4000" b="1" dirty="0" smtClean="0"/>
          </a:p>
          <a:p>
            <a:r>
              <a:rPr lang="ru-RU" sz="4000" b="1" dirty="0" err="1" smtClean="0"/>
              <a:t>вр</a:t>
            </a:r>
            <a:r>
              <a:rPr lang="ru-RU" sz="4000" b="1" dirty="0" smtClean="0"/>
              <a:t>   </a:t>
            </a:r>
            <a:r>
              <a:rPr lang="ru-RU" sz="4000" b="1" dirty="0" err="1" smtClean="0"/>
              <a:t>чи</a:t>
            </a:r>
            <a:endParaRPr lang="ru-RU" sz="4000" b="1" dirty="0" smtClean="0"/>
          </a:p>
          <a:p>
            <a:r>
              <a:rPr lang="ru-RU" sz="4000" b="1" dirty="0" err="1" smtClean="0"/>
              <a:t>ок</a:t>
            </a:r>
            <a:r>
              <a:rPr lang="ru-RU" sz="4000" b="1" dirty="0" smtClean="0"/>
              <a:t>   </a:t>
            </a:r>
            <a:r>
              <a:rPr lang="ru-RU" sz="4000" b="1" dirty="0" err="1" smtClean="0"/>
              <a:t>зали</a:t>
            </a:r>
            <a:endParaRPr lang="ru-RU" sz="4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00100" y="4000504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4000504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3429000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52" y="3429000"/>
            <a:ext cx="550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3042" y="2786058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1604" y="2786058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4480" y="2143116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43042" y="2214554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728" y="1571612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7290" y="1571612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6314" y="3429000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48" y="521495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4348" y="5214950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14480" y="464344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14480" y="4643446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2066" y="2786058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0628" y="2786058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72066" y="2143116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0628" y="2143116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00694" y="157161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29256" y="1571612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43504" y="4643446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2066" y="4643446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43504" y="4000504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72066" y="4071942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57752" y="3357562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6" grpId="0"/>
      <p:bldP spid="17" grpId="0"/>
      <p:bldP spid="19" grpId="0"/>
      <p:bldP spid="20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" y="0"/>
            <a:ext cx="91161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214290"/>
            <a:ext cx="7492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D020A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плану.</a:t>
            </a:r>
            <a:endParaRPr lang="ru-RU" sz="4400" b="1" cap="none" spc="0" dirty="0">
              <a:ln w="1905"/>
              <a:solidFill>
                <a:srgbClr val="D020A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736"/>
            <a:ext cx="930389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indent="-914400"/>
            <a:r>
              <a:rPr lang="ru-RU" sz="54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 Друзья идут на горку.</a:t>
            </a:r>
            <a:r>
              <a:rPr lang="ru-RU" sz="28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5400" b="1" cap="none" spc="0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indent="-914400"/>
            <a:endParaRPr lang="ru-RU" sz="5400" b="1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indent="-914400"/>
            <a:r>
              <a:rPr lang="ru-RU" sz="54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Вася свалился в сугроб.</a:t>
            </a:r>
          </a:p>
          <a:p>
            <a:pPr indent="-914400"/>
            <a:r>
              <a:rPr lang="ru-RU" sz="54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8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5400" b="1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indent="-914400"/>
            <a:r>
              <a:rPr lang="ru-RU" sz="5400" b="1" cap="none" spc="0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 Гриша помогает товарищу.</a:t>
            </a:r>
          </a:p>
          <a:p>
            <a:pPr indent="-914400"/>
            <a:r>
              <a:rPr lang="ru-RU" sz="54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</a:t>
            </a:r>
            <a:endParaRPr lang="ru-RU" sz="2800" b="1" cap="none" spc="0" dirty="0" smtClean="0">
              <a:ln w="900" cmpd="sng">
                <a:noFill/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571744"/>
            <a:ext cx="5756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Опорные слова:  </a:t>
            </a:r>
            <a:r>
              <a:rPr lang="ru-RU" sz="2800" b="1" dirty="0" smtClean="0">
                <a:ln w="9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решили, зашагали</a:t>
            </a:r>
            <a:endParaRPr lang="ru-RU" sz="2800" dirty="0">
              <a:ln w="900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071942"/>
            <a:ext cx="7999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900" cmpd="sng">
                  <a:noFill/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Опорные слова:  </a:t>
            </a:r>
            <a:r>
              <a:rPr lang="ru-RU" sz="2800" b="1" dirty="0" smtClean="0">
                <a:ln w="9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покатили, вылетел, не мог встать</a:t>
            </a:r>
            <a:endParaRPr lang="ru-RU" sz="2800" dirty="0">
              <a:ln w="900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643578"/>
            <a:ext cx="4980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Опорные слова:  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усадил, отвёз</a:t>
            </a:r>
            <a:endParaRPr lang="ru-RU" sz="28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382</Words>
  <Application>Microsoft Office PowerPoint</Application>
  <PresentationFormat>Экран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Валера</cp:lastModifiedBy>
  <cp:revision>30</cp:revision>
  <dcterms:modified xsi:type="dcterms:W3CDTF">2015-11-14T17:52:31Z</dcterms:modified>
</cp:coreProperties>
</file>