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1" r:id="rId4"/>
    <p:sldId id="258" r:id="rId5"/>
    <p:sldId id="282" r:id="rId6"/>
    <p:sldId id="279" r:id="rId7"/>
    <p:sldId id="259" r:id="rId8"/>
    <p:sldId id="283" r:id="rId9"/>
    <p:sldId id="260" r:id="rId10"/>
    <p:sldId id="261" r:id="rId11"/>
    <p:sldId id="263" r:id="rId12"/>
    <p:sldId id="284" r:id="rId13"/>
    <p:sldId id="266" r:id="rId14"/>
    <p:sldId id="267" r:id="rId15"/>
    <p:sldId id="271" r:id="rId16"/>
    <p:sldId id="285" r:id="rId17"/>
    <p:sldId id="286" r:id="rId18"/>
    <p:sldId id="274" r:id="rId19"/>
    <p:sldId id="280" r:id="rId20"/>
    <p:sldId id="275" r:id="rId21"/>
    <p:sldId id="276" r:id="rId22"/>
    <p:sldId id="277" r:id="rId23"/>
    <p:sldId id="278" r:id="rId24"/>
    <p:sldId id="288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screen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0A8036-2EF0-40DE-89D1-5C6876F83FEC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1A587D-BC0C-4E65-9A12-54458D7C0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Pictures\вода реки\вод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1911" cy="6350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Вода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на планете  </a:t>
            </a:r>
            <a:r>
              <a:rPr lang="ru-RU" i="1" dirty="0" smtClean="0">
                <a:solidFill>
                  <a:srgbClr val="00B0F0"/>
                </a:solidFill>
              </a:rPr>
              <a:t>Земля.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Реки  Земли.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(по учебнику </a:t>
            </a:r>
            <a:r>
              <a:rPr lang="ru-RU" sz="2400" dirty="0" err="1" smtClean="0">
                <a:solidFill>
                  <a:schemeClr val="tx1"/>
                </a:solidFill>
              </a:rPr>
              <a:t>О.Т.Поглазовой</a:t>
            </a:r>
            <a:r>
              <a:rPr lang="ru-RU" sz="2400" dirty="0" smtClean="0">
                <a:solidFill>
                  <a:schemeClr val="tx1"/>
                </a:solidFill>
              </a:rPr>
              <a:t> «Окружающий мир» 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  класс 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Части  реки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Наташа\Pictures\части реки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24744"/>
            <a:ext cx="8208912" cy="54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1. </a:t>
            </a:r>
            <a:r>
              <a:rPr lang="ru-RU" dirty="0" smtClean="0"/>
              <a:t>дают  всему  живому  </a:t>
            </a:r>
            <a:r>
              <a:rPr lang="ru-RU" i="1" dirty="0" smtClean="0">
                <a:solidFill>
                  <a:srgbClr val="0070C0"/>
                </a:solidFill>
              </a:rPr>
              <a:t>питьевую  воду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2. </a:t>
            </a:r>
            <a:r>
              <a:rPr lang="ru-RU" dirty="0" smtClean="0"/>
              <a:t>дают  </a:t>
            </a:r>
            <a:r>
              <a:rPr lang="ru-RU" i="1" dirty="0" smtClean="0">
                <a:solidFill>
                  <a:srgbClr val="0070C0"/>
                </a:solidFill>
              </a:rPr>
              <a:t>пищу</a:t>
            </a:r>
            <a:r>
              <a:rPr lang="ru-RU" dirty="0" smtClean="0"/>
              <a:t> (рыбу, моллюски, … )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 3. </a:t>
            </a:r>
            <a:r>
              <a:rPr lang="ru-RU" dirty="0" smtClean="0"/>
              <a:t>по  рекам  </a:t>
            </a:r>
            <a:r>
              <a:rPr lang="ru-RU" i="1" dirty="0" smtClean="0">
                <a:solidFill>
                  <a:srgbClr val="0070C0"/>
                </a:solidFill>
              </a:rPr>
              <a:t>везут  грузы  и  людей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  4. </a:t>
            </a:r>
            <a:r>
              <a:rPr lang="ru-RU" dirty="0" smtClean="0"/>
              <a:t>на  реках  сооружают  </a:t>
            </a:r>
            <a:r>
              <a:rPr lang="ru-RU" i="1" dirty="0" smtClean="0">
                <a:solidFill>
                  <a:srgbClr val="0070C0"/>
                </a:solidFill>
              </a:rPr>
              <a:t>плотины </a:t>
            </a:r>
            <a:r>
              <a:rPr lang="ru-RU" dirty="0" smtClean="0"/>
              <a:t> и                    строят </a:t>
            </a:r>
            <a:r>
              <a:rPr lang="ru-RU" i="1" dirty="0" smtClean="0">
                <a:solidFill>
                  <a:srgbClr val="0070C0"/>
                </a:solidFill>
              </a:rPr>
              <a:t>гидроэлектростанции</a:t>
            </a:r>
          </a:p>
          <a:p>
            <a:pPr>
              <a:buNone/>
            </a:pPr>
            <a:r>
              <a:rPr lang="ru-RU" i="1" dirty="0" smtClean="0"/>
              <a:t>      </a:t>
            </a:r>
            <a:r>
              <a:rPr lang="ru-RU" i="1" dirty="0" smtClean="0">
                <a:solidFill>
                  <a:srgbClr val="0070C0"/>
                </a:solidFill>
              </a:rPr>
              <a:t>5. </a:t>
            </a:r>
            <a:r>
              <a:rPr lang="ru-RU" dirty="0" smtClean="0"/>
              <a:t>строят 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0070C0"/>
                </a:solidFill>
              </a:rPr>
              <a:t>водохранилища</a:t>
            </a:r>
            <a:r>
              <a:rPr lang="ru-RU" i="1" dirty="0" smtClean="0"/>
              <a:t>  </a:t>
            </a:r>
            <a:r>
              <a:rPr lang="ru-RU" dirty="0" smtClean="0"/>
              <a:t>и </a:t>
            </a:r>
            <a:r>
              <a:rPr lang="ru-RU" i="1" dirty="0" smtClean="0">
                <a:solidFill>
                  <a:srgbClr val="0070C0"/>
                </a:solidFill>
              </a:rPr>
              <a:t>каналы 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</a:t>
            </a:r>
            <a:r>
              <a:rPr lang="ru-RU" i="1" dirty="0" smtClean="0">
                <a:solidFill>
                  <a:srgbClr val="0070C0"/>
                </a:solidFill>
              </a:rPr>
              <a:t> важны  </a:t>
            </a:r>
            <a:r>
              <a:rPr lang="ru-RU" dirty="0" smtClean="0"/>
              <a:t>реки :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  питьевую  воду, пищу</a:t>
            </a:r>
          </a:p>
          <a:p>
            <a:pPr>
              <a:buFontTx/>
              <a:buChar char="-"/>
            </a:pPr>
            <a:r>
              <a:rPr lang="ru-RU" dirty="0" smtClean="0"/>
              <a:t>- перевозят  людей и грузы</a:t>
            </a:r>
          </a:p>
          <a:p>
            <a:pPr>
              <a:buFontTx/>
              <a:buChar char="-"/>
            </a:pPr>
            <a:r>
              <a:rPr lang="ru-RU" dirty="0" smtClean="0"/>
              <a:t>- электрическую  энергию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 дают  нам  реки?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Наташа\Pictures\едим рыбу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464496" cy="2003003"/>
          </a:xfrm>
          <a:prstGeom prst="rect">
            <a:avLst/>
          </a:prstGeom>
          <a:noFill/>
        </p:spPr>
      </p:pic>
      <p:pic>
        <p:nvPicPr>
          <p:cNvPr id="15363" name="Picture 3" descr="C:\Users\Наташа\Pictures\перевози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59" y="2348880"/>
            <a:ext cx="4320481" cy="2304256"/>
          </a:xfrm>
          <a:prstGeom prst="rect">
            <a:avLst/>
          </a:prstGeom>
          <a:noFill/>
        </p:spPr>
      </p:pic>
      <p:pic>
        <p:nvPicPr>
          <p:cNvPr id="15364" name="Picture 4" descr="C:\Users\Наташа\Pictures\пьём воду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620688"/>
            <a:ext cx="3131840" cy="416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Уровень  воды  в  реке  может  подняться  и  река  выходит  из  берегов, затопляет  всё  вокруг. </a:t>
            </a:r>
            <a:r>
              <a:rPr lang="ru-RU" i="1" dirty="0" smtClean="0">
                <a:solidFill>
                  <a:srgbClr val="C00000"/>
                </a:solidFill>
              </a:rPr>
              <a:t>Это –   наводнение.</a:t>
            </a:r>
          </a:p>
          <a:p>
            <a:pPr>
              <a:buNone/>
            </a:pPr>
            <a:r>
              <a:rPr lang="ru-RU" i="1" dirty="0" smtClean="0"/>
              <a:t>     Для  защиты  строят  </a:t>
            </a:r>
            <a:r>
              <a:rPr lang="ru-RU" i="1" dirty="0" smtClean="0">
                <a:solidFill>
                  <a:srgbClr val="C00000"/>
                </a:solidFill>
              </a:rPr>
              <a:t>дамбы – насыпи,</a:t>
            </a:r>
          </a:p>
          <a:p>
            <a:pPr>
              <a:buNone/>
            </a:pPr>
            <a:r>
              <a:rPr lang="ru-RU" i="1" dirty="0" smtClean="0"/>
              <a:t>    которые  преграждают  путь  воде.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 </a:t>
            </a:r>
            <a:r>
              <a:rPr lang="ru-RU" i="1" dirty="0" smtClean="0">
                <a:solidFill>
                  <a:srgbClr val="C00000"/>
                </a:solidFill>
              </a:rPr>
              <a:t>опасны</a:t>
            </a:r>
            <a:r>
              <a:rPr lang="ru-RU" dirty="0" smtClean="0"/>
              <a:t>  реки?</a:t>
            </a:r>
            <a:endParaRPr lang="ru-RU" dirty="0"/>
          </a:p>
        </p:txBody>
      </p:sp>
      <p:pic>
        <p:nvPicPr>
          <p:cNvPr id="1026" name="Picture 2" descr="C:\Users\Наташа\Pictures\наводнени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412776"/>
            <a:ext cx="4176464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Москва – река.</a:t>
            </a:r>
          </a:p>
          <a:p>
            <a:pPr>
              <a:buNone/>
            </a:pPr>
            <a:r>
              <a:rPr lang="ru-RU" dirty="0" smtClean="0"/>
              <a:t>   Это левый приток Оки. Общая длина – 502 км. Вытекает из болота около </a:t>
            </a:r>
            <a:r>
              <a:rPr lang="ru-RU" i="1" dirty="0" smtClean="0">
                <a:solidFill>
                  <a:srgbClr val="FFC000"/>
                </a:solidFill>
              </a:rPr>
              <a:t>дер. </a:t>
            </a:r>
            <a:r>
              <a:rPr lang="ru-RU" i="1" dirty="0" err="1" smtClean="0">
                <a:solidFill>
                  <a:srgbClr val="FFC000"/>
                </a:solidFill>
              </a:rPr>
              <a:t>Старьково</a:t>
            </a:r>
            <a:r>
              <a:rPr lang="ru-RU" i="1" dirty="0" smtClean="0">
                <a:solidFill>
                  <a:srgbClr val="FFC000"/>
                </a:solidFill>
              </a:rPr>
              <a:t>  </a:t>
            </a:r>
            <a:r>
              <a:rPr lang="ru-RU" dirty="0" smtClean="0"/>
              <a:t>Смоленской  области.</a:t>
            </a:r>
          </a:p>
          <a:p>
            <a:pPr algn="just">
              <a:buNone/>
            </a:pPr>
            <a:r>
              <a:rPr lang="ru-RU" dirty="0" smtClean="0"/>
              <a:t>    По столице река протянулась  на  80 км.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Реки  Москвы                                           </a:t>
            </a:r>
            <a:r>
              <a:rPr lang="ru-RU" sz="2000" i="1" dirty="0" smtClean="0">
                <a:solidFill>
                  <a:schemeClr val="tx2"/>
                </a:solidFill>
              </a:rPr>
              <a:t>(сообщение  подготовил  Мелехов  Илья, Николаев  Даниил)</a:t>
            </a: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Наташа\Pictures\моск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412776"/>
            <a:ext cx="4104456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834064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Реки  Москвы                              </a:t>
            </a:r>
            <a:r>
              <a:rPr lang="ru-RU" sz="2000" i="1" dirty="0" smtClean="0">
                <a:solidFill>
                  <a:srgbClr val="0070C0"/>
                </a:solidFill>
              </a:rPr>
              <a:t>(сообщение  подготовил  Богданов  Максим)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Река  Яуза.</a:t>
            </a:r>
          </a:p>
          <a:p>
            <a:pPr>
              <a:buNone/>
            </a:pPr>
            <a:r>
              <a:rPr lang="ru-RU" dirty="0" smtClean="0"/>
              <a:t>    Исток  реки  Яуза – торфяное  болото  в  лесопарке  </a:t>
            </a:r>
            <a:r>
              <a:rPr lang="ru-RU" i="1" dirty="0" smtClean="0">
                <a:solidFill>
                  <a:srgbClr val="0070C0"/>
                </a:solidFill>
              </a:rPr>
              <a:t> Лосиный остров. </a:t>
            </a:r>
            <a:r>
              <a:rPr lang="ru-RU" dirty="0" smtClean="0"/>
              <a:t>Протяжённость  реки  </a:t>
            </a:r>
            <a:r>
              <a:rPr lang="ru-RU" i="1" dirty="0" smtClean="0">
                <a:solidFill>
                  <a:srgbClr val="0070C0"/>
                </a:solidFill>
              </a:rPr>
              <a:t>48 км</a:t>
            </a:r>
            <a:r>
              <a:rPr lang="ru-RU" dirty="0" smtClean="0"/>
              <a:t>. Является левым притоком  Москвы – реки.</a:t>
            </a:r>
            <a:endParaRPr lang="ru-RU" dirty="0"/>
          </a:p>
        </p:txBody>
      </p:sp>
      <p:pic>
        <p:nvPicPr>
          <p:cNvPr id="3074" name="Picture 2" descr="C:\Users\Наташа\Pictures\яуз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484785"/>
            <a:ext cx="4320480" cy="44254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Схемы </a:t>
            </a:r>
            <a:r>
              <a:rPr lang="ru-RU" i="1" dirty="0" smtClean="0">
                <a:solidFill>
                  <a:srgbClr val="7030A0"/>
                </a:solidFill>
              </a:rPr>
              <a:t>водных артерий </a:t>
            </a:r>
            <a:r>
              <a:rPr lang="ru-RU" i="1" dirty="0" smtClean="0"/>
              <a:t>Москвы</a:t>
            </a:r>
            <a:endParaRPr lang="ru-RU" i="1" dirty="0"/>
          </a:p>
        </p:txBody>
      </p:sp>
      <p:pic>
        <p:nvPicPr>
          <p:cNvPr id="16386" name="Picture 2" descr="C:\Users\Наташа\Pictures\реки москв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84784"/>
            <a:ext cx="3962400" cy="4536504"/>
          </a:xfrm>
          <a:prstGeom prst="rect">
            <a:avLst/>
          </a:prstGeom>
          <a:noFill/>
        </p:spPr>
      </p:pic>
      <p:pic>
        <p:nvPicPr>
          <p:cNvPr id="16387" name="Picture 3" descr="C:\Users\Наташа\Pictures\канал москвы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484784"/>
            <a:ext cx="396044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Каналы и гидростанции</a:t>
            </a:r>
            <a:endParaRPr lang="ru-RU" i="1" dirty="0"/>
          </a:p>
        </p:txBody>
      </p:sp>
      <p:pic>
        <p:nvPicPr>
          <p:cNvPr id="17410" name="Picture 2" descr="C:\Users\Наташа\Pictures\кана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84784"/>
            <a:ext cx="3744416" cy="4392488"/>
          </a:xfrm>
          <a:prstGeom prst="rect">
            <a:avLst/>
          </a:prstGeom>
          <a:noFill/>
        </p:spPr>
      </p:pic>
      <p:pic>
        <p:nvPicPr>
          <p:cNvPr id="17411" name="Picture 3" descr="C:\Users\Наташа\Pictures\водопад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484784"/>
            <a:ext cx="4104705" cy="45300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Равнинная </a:t>
            </a:r>
            <a:r>
              <a:rPr lang="ru-RU" dirty="0" smtClean="0"/>
              <a:t> река. Самая  крупная  в  Калужской  области.</a:t>
            </a:r>
          </a:p>
          <a:p>
            <a:pPr>
              <a:buNone/>
            </a:pPr>
            <a:r>
              <a:rPr lang="ru-RU" dirty="0" smtClean="0"/>
              <a:t>    Начинается  </a:t>
            </a:r>
            <a:r>
              <a:rPr lang="ru-RU" i="1" dirty="0" smtClean="0">
                <a:solidFill>
                  <a:srgbClr val="00B0F0"/>
                </a:solidFill>
              </a:rPr>
              <a:t>с  родника  в селе Александровка  </a:t>
            </a:r>
            <a:r>
              <a:rPr lang="ru-RU" dirty="0" smtClean="0"/>
              <a:t>в Орловской  области. Впадает  в  Волгу. Протяжённость  реки  </a:t>
            </a:r>
            <a:r>
              <a:rPr lang="ru-RU" i="1" dirty="0" smtClean="0">
                <a:solidFill>
                  <a:srgbClr val="00B0F0"/>
                </a:solidFill>
              </a:rPr>
              <a:t>1498 км.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Река  Ока                                                </a:t>
            </a:r>
            <a:r>
              <a:rPr lang="ru-RU" sz="2000" i="1" dirty="0" smtClean="0">
                <a:solidFill>
                  <a:srgbClr val="00B0F0"/>
                </a:solidFill>
              </a:rPr>
              <a:t>(сообщение  подготовил  Воеводин  Дмитрий)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Наташа\Pictures\о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628800"/>
            <a:ext cx="432048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Великая  русская  река.</a:t>
            </a:r>
          </a:p>
          <a:p>
            <a:pPr>
              <a:buNone/>
            </a:pPr>
            <a:r>
              <a:rPr lang="ru-RU" dirty="0" smtClean="0"/>
              <a:t>    Её  протяжённость  3531 км. Начинается  </a:t>
            </a:r>
            <a:r>
              <a:rPr lang="ru-RU" i="1" dirty="0" smtClean="0">
                <a:solidFill>
                  <a:srgbClr val="FFC000"/>
                </a:solidFill>
              </a:rPr>
              <a:t>на  Валдайской  возвышенности</a:t>
            </a:r>
            <a:r>
              <a:rPr lang="ru-RU" dirty="0" smtClean="0">
                <a:solidFill>
                  <a:srgbClr val="FFC000"/>
                </a:solidFill>
              </a:rPr>
              <a:t>,</a:t>
            </a:r>
            <a:r>
              <a:rPr lang="ru-RU" dirty="0" smtClean="0"/>
              <a:t> а  впадает  в Каспийское море. У  Волги  около  </a:t>
            </a:r>
            <a:r>
              <a:rPr lang="ru-RU" i="1" dirty="0" smtClean="0">
                <a:solidFill>
                  <a:srgbClr val="FFC000"/>
                </a:solidFill>
              </a:rPr>
              <a:t>200 притоков</a:t>
            </a:r>
            <a:r>
              <a:rPr lang="ru-RU" dirty="0" smtClean="0"/>
              <a:t>. Самая  большая  </a:t>
            </a:r>
            <a:r>
              <a:rPr lang="ru-RU" i="1" dirty="0" smtClean="0">
                <a:solidFill>
                  <a:srgbClr val="FFC000"/>
                </a:solidFill>
              </a:rPr>
              <a:t>равнинная </a:t>
            </a:r>
            <a:r>
              <a:rPr lang="ru-RU" dirty="0" smtClean="0"/>
              <a:t>река  Европы.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Река  ВОЛГА</a:t>
            </a:r>
            <a:r>
              <a:rPr lang="ru-RU" sz="2000" i="1" dirty="0" smtClean="0">
                <a:solidFill>
                  <a:srgbClr val="FFC000"/>
                </a:solidFill>
              </a:rPr>
              <a:t>                                                                                              (сообщение  подготовили  </a:t>
            </a:r>
            <a:r>
              <a:rPr lang="ru-RU" sz="2000" i="1" dirty="0" err="1" smtClean="0">
                <a:solidFill>
                  <a:srgbClr val="FFC000"/>
                </a:solidFill>
              </a:rPr>
              <a:t>Зубакин</a:t>
            </a:r>
            <a:r>
              <a:rPr lang="ru-RU" sz="2000" i="1" dirty="0" smtClean="0">
                <a:solidFill>
                  <a:srgbClr val="FFC000"/>
                </a:solidFill>
              </a:rPr>
              <a:t> Алексей, Рыбин  Денис)</a:t>
            </a:r>
            <a:r>
              <a:rPr lang="ru-RU" i="1" dirty="0" smtClean="0">
                <a:solidFill>
                  <a:srgbClr val="FFC000"/>
                </a:solidFill>
              </a:rPr>
              <a:t>    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Наташа\Pictures\волг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484784"/>
            <a:ext cx="4464496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Большая  часть земной  поверхности  покрыта  водой. Вся  вода  на  Земле – это  </a:t>
            </a:r>
            <a:r>
              <a:rPr lang="ru-RU" i="1" dirty="0" smtClean="0">
                <a:solidFill>
                  <a:srgbClr val="0070C0"/>
                </a:solidFill>
              </a:rPr>
              <a:t>Мировой  океан</a:t>
            </a:r>
            <a:r>
              <a:rPr lang="ru-RU" dirty="0" smtClean="0"/>
              <a:t>. Самые  крупные  его  части – это  океаны  Земли. Их  пять: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1. Тихий (Великий</a:t>
            </a:r>
            <a:r>
              <a:rPr lang="ru-RU" i="1" dirty="0" smtClean="0">
                <a:solidFill>
                  <a:srgbClr val="7030A0"/>
                </a:solidFill>
              </a:rPr>
              <a:t>)    2. Атлантический</a:t>
            </a:r>
          </a:p>
          <a:p>
            <a:r>
              <a:rPr lang="ru-RU" i="1" dirty="0" smtClean="0">
                <a:solidFill>
                  <a:srgbClr val="00B0F0"/>
                </a:solidFill>
              </a:rPr>
              <a:t>3.  Индийский             </a:t>
            </a:r>
            <a:r>
              <a:rPr lang="ru-RU" i="1" dirty="0" smtClean="0">
                <a:solidFill>
                  <a:srgbClr val="0070C0"/>
                </a:solidFill>
              </a:rPr>
              <a:t>4. Южный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5.  Северный  Ледовитый  океан.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Вода  на  Земле.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Имеет  длину </a:t>
            </a:r>
            <a:r>
              <a:rPr lang="ru-RU" i="1" dirty="0" smtClean="0">
                <a:solidFill>
                  <a:srgbClr val="00B0F0"/>
                </a:solidFill>
              </a:rPr>
              <a:t>1870 км. </a:t>
            </a:r>
            <a:r>
              <a:rPr lang="ru-RU" dirty="0" smtClean="0"/>
              <a:t>Исток  реки – </a:t>
            </a:r>
            <a:r>
              <a:rPr lang="ru-RU" i="1" dirty="0" smtClean="0">
                <a:solidFill>
                  <a:srgbClr val="00B0F0"/>
                </a:solidFill>
              </a:rPr>
              <a:t>ручей 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i="1" dirty="0" err="1" smtClean="0">
                <a:solidFill>
                  <a:srgbClr val="00B0F0"/>
                </a:solidFill>
              </a:rPr>
              <a:t>Урванка</a:t>
            </a:r>
            <a:r>
              <a:rPr lang="ru-RU" dirty="0" smtClean="0">
                <a:solidFill>
                  <a:srgbClr val="00B0F0"/>
                </a:solidFill>
              </a:rPr>
              <a:t>  </a:t>
            </a:r>
            <a:r>
              <a:rPr lang="ru-RU" dirty="0" smtClean="0"/>
              <a:t>Тульской  области. Впадает  в  Азовское  море.  Скорость  течения  небольшая, поэтому  часто  его  называют – </a:t>
            </a:r>
            <a:r>
              <a:rPr lang="ru-RU" i="1" dirty="0" smtClean="0">
                <a:solidFill>
                  <a:srgbClr val="00B0F0"/>
                </a:solidFill>
              </a:rPr>
              <a:t>тихий 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00B0F0"/>
                </a:solidFill>
              </a:rPr>
              <a:t>Дон. </a:t>
            </a:r>
            <a:r>
              <a:rPr lang="ru-RU" dirty="0" smtClean="0"/>
              <a:t>Имеет около  5200  притоков.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Река  Дон                                                 </a:t>
            </a:r>
            <a:r>
              <a:rPr lang="ru-RU" sz="2000" dirty="0" smtClean="0">
                <a:solidFill>
                  <a:srgbClr val="00B0F0"/>
                </a:solidFill>
              </a:rPr>
              <a:t>(сообщение  подготовили Блинов  Никита, Чередниченко  Виктория)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Users\Наташа\Pictures\д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412776"/>
            <a:ext cx="417646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  река  Западной  Сибири. Протяжённость  реки  </a:t>
            </a:r>
            <a:r>
              <a:rPr lang="ru-RU" i="1" dirty="0" smtClean="0">
                <a:solidFill>
                  <a:srgbClr val="FFC000"/>
                </a:solidFill>
              </a:rPr>
              <a:t>5410 км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smtClean="0"/>
              <a:t>Исток  реки – </a:t>
            </a:r>
            <a:r>
              <a:rPr lang="ru-RU" i="1" dirty="0" smtClean="0">
                <a:solidFill>
                  <a:srgbClr val="FFC000"/>
                </a:solidFill>
              </a:rPr>
              <a:t>слияние рек Бии и Катуни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r>
              <a:rPr lang="ru-RU" dirty="0" smtClean="0"/>
              <a:t> Впадает  в  Карское  море. Основной  приток  - река  Иртыш.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Река  Обь                              </a:t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sz="2000" i="1" dirty="0" smtClean="0">
                <a:solidFill>
                  <a:srgbClr val="FFC000"/>
                </a:solidFill>
              </a:rPr>
              <a:t>(сообщение  </a:t>
            </a:r>
            <a:r>
              <a:rPr lang="ru-RU" sz="2000" i="1" smtClean="0">
                <a:solidFill>
                  <a:srgbClr val="FFC000"/>
                </a:solidFill>
              </a:rPr>
              <a:t>подготовила  Лебедева  Полина)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Наташа\Pictures\об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484784"/>
            <a:ext cx="417646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Одна  из  10  величайших  рек планеты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>Несёт  свои  воды  от  истоков  </a:t>
            </a:r>
            <a:r>
              <a:rPr lang="ru-RU" i="1" dirty="0" smtClean="0">
                <a:solidFill>
                  <a:srgbClr val="002060"/>
                </a:solidFill>
              </a:rPr>
              <a:t>Байкальского  хребта  </a:t>
            </a:r>
            <a:r>
              <a:rPr lang="ru-RU" dirty="0" smtClean="0"/>
              <a:t>до  Северного Ледовитого  океана. Протяжённость  её  </a:t>
            </a:r>
            <a:r>
              <a:rPr lang="ru-RU" i="1" dirty="0" smtClean="0">
                <a:solidFill>
                  <a:srgbClr val="002060"/>
                </a:solidFill>
              </a:rPr>
              <a:t>4400 км.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Семь  месяцев  река  скована  льдом. </a:t>
            </a:r>
            <a:r>
              <a:rPr lang="ru-RU" i="1" dirty="0" smtClean="0">
                <a:solidFill>
                  <a:srgbClr val="002060"/>
                </a:solidFill>
              </a:rPr>
              <a:t>Воду  из  реки  можно  пить, </a:t>
            </a:r>
            <a:r>
              <a:rPr lang="ru-RU" dirty="0" smtClean="0"/>
              <a:t>зачерпнув  её  из  реки  ладонью.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Река  Лена                                          </a:t>
            </a:r>
            <a:r>
              <a:rPr lang="ru-RU" sz="1800" i="1" dirty="0" smtClean="0">
                <a:solidFill>
                  <a:srgbClr val="00B0F0"/>
                </a:solidFill>
              </a:rPr>
              <a:t>(</a:t>
            </a:r>
            <a:r>
              <a:rPr lang="ru-RU" sz="2000" i="1" dirty="0" smtClean="0">
                <a:solidFill>
                  <a:srgbClr val="00B0F0"/>
                </a:solidFill>
              </a:rPr>
              <a:t>сообщение  подготовили  Пономарёв  Иван, </a:t>
            </a:r>
            <a:r>
              <a:rPr lang="ru-RU" sz="2000" i="1" dirty="0" err="1" smtClean="0">
                <a:solidFill>
                  <a:srgbClr val="00B0F0"/>
                </a:solidFill>
              </a:rPr>
              <a:t>Рыхлова</a:t>
            </a:r>
            <a:r>
              <a:rPr lang="ru-RU" sz="2000" i="1" dirty="0" smtClean="0">
                <a:solidFill>
                  <a:srgbClr val="00B0F0"/>
                </a:solidFill>
              </a:rPr>
              <a:t>  Дарья, Судакова  Елизавета)</a:t>
            </a:r>
            <a:endParaRPr lang="ru-RU" i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C:\Users\Наташа\Pictures\лен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412776"/>
            <a:ext cx="4048125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Протекает  в  Дагестане. Протяжённостью  </a:t>
            </a:r>
            <a:r>
              <a:rPr lang="ru-RU" i="1" dirty="0" smtClean="0">
                <a:solidFill>
                  <a:srgbClr val="FFC000"/>
                </a:solidFill>
              </a:rPr>
              <a:t>144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i="1" dirty="0" smtClean="0">
                <a:solidFill>
                  <a:srgbClr val="FFC000"/>
                </a:solidFill>
              </a:rPr>
              <a:t>км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smtClean="0"/>
              <a:t>Берёт  начало  из  ледников  </a:t>
            </a:r>
            <a:r>
              <a:rPr lang="ru-RU" i="1" dirty="0" smtClean="0">
                <a:solidFill>
                  <a:srgbClr val="FFC000"/>
                </a:solidFill>
              </a:rPr>
              <a:t>Кавказского хребта</a:t>
            </a:r>
            <a:r>
              <a:rPr lang="ru-RU" dirty="0" smtClean="0">
                <a:solidFill>
                  <a:srgbClr val="FFC000"/>
                </a:solidFill>
              </a:rPr>
              <a:t>.  </a:t>
            </a:r>
            <a:r>
              <a:rPr lang="ru-RU" dirty="0" smtClean="0"/>
              <a:t>Впадает  в  Каспийское  море. Это  </a:t>
            </a:r>
            <a:r>
              <a:rPr lang="ru-RU" i="1" dirty="0" smtClean="0">
                <a:solidFill>
                  <a:srgbClr val="FFC000"/>
                </a:solidFill>
              </a:rPr>
              <a:t>горная  река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smtClean="0"/>
              <a:t>На  реке  сооружены  несколько ГЭС, которые  дают  электрический  ток  для  всего  Дагестана.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Река  Сулак                                                      </a:t>
            </a:r>
            <a:r>
              <a:rPr lang="ru-RU" sz="2000" i="1" dirty="0" smtClean="0">
                <a:solidFill>
                  <a:srgbClr val="FFC000"/>
                </a:solidFill>
              </a:rPr>
              <a:t>(</a:t>
            </a:r>
            <a:r>
              <a:rPr lang="ru-RU" sz="1800" i="1" dirty="0" smtClean="0">
                <a:solidFill>
                  <a:srgbClr val="FFC000"/>
                </a:solidFill>
              </a:rPr>
              <a:t>сообщение  подготовила  </a:t>
            </a:r>
            <a:r>
              <a:rPr lang="ru-RU" sz="1800" i="1" dirty="0" err="1" smtClean="0">
                <a:solidFill>
                  <a:srgbClr val="FFC000"/>
                </a:solidFill>
              </a:rPr>
              <a:t>Исмаилова</a:t>
            </a:r>
            <a:r>
              <a:rPr lang="ru-RU" sz="1800" i="1" dirty="0" smtClean="0">
                <a:solidFill>
                  <a:srgbClr val="FFC000"/>
                </a:solidFill>
              </a:rPr>
              <a:t>  Марьям )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Users\Наташа\Pictures\сула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484784"/>
            <a:ext cx="4330452" cy="45185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          Воду  надо  беречь!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Наташа\Pictures\плака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84784"/>
            <a:ext cx="3744416" cy="4464495"/>
          </a:xfrm>
          <a:prstGeom prst="rect">
            <a:avLst/>
          </a:prstGeom>
          <a:noFill/>
        </p:spPr>
      </p:pic>
      <p:pic>
        <p:nvPicPr>
          <p:cNvPr id="1027" name="Picture 3" descr="C:\Users\Наташа\Pictures\плакат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484784"/>
            <a:ext cx="374441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</a:t>
            </a:r>
            <a:r>
              <a:rPr lang="ru-RU" i="1" dirty="0" smtClean="0">
                <a:solidFill>
                  <a:srgbClr val="0070C0"/>
                </a:solidFill>
              </a:rPr>
              <a:t> Вода </a:t>
            </a:r>
            <a:r>
              <a:rPr lang="ru-RU" i="1" dirty="0" smtClean="0">
                <a:solidFill>
                  <a:schemeClr val="accent3"/>
                </a:solidFill>
              </a:rPr>
              <a:t>– это  жизнь!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2050" name="Picture 2" descr="C:\Users\Наташа\Pictures\плакат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3888432" cy="3960440"/>
          </a:xfrm>
          <a:prstGeom prst="rect">
            <a:avLst/>
          </a:prstGeom>
          <a:noFill/>
        </p:spPr>
      </p:pic>
      <p:pic>
        <p:nvPicPr>
          <p:cNvPr id="2051" name="Picture 3" descr="C:\Users\Наташа\Pictures\н2о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556792"/>
            <a:ext cx="3672408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ша\Pictures\карта океано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6672"/>
            <a:ext cx="8280920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Большая  часть  земной  поверхности  покрыта  солёными  водами. Но, к  сожалению  пить её  нельзя. </a:t>
            </a:r>
            <a:r>
              <a:rPr lang="ru-RU" i="1" dirty="0" smtClean="0">
                <a:solidFill>
                  <a:srgbClr val="7030A0"/>
                </a:solidFill>
              </a:rPr>
              <a:t>Пресная  вода  </a:t>
            </a:r>
            <a:r>
              <a:rPr lang="ru-RU" dirty="0" smtClean="0"/>
              <a:t>находится  : </a:t>
            </a:r>
            <a:r>
              <a:rPr lang="ru-RU" b="1" i="1" dirty="0" smtClean="0">
                <a:solidFill>
                  <a:srgbClr val="0070C0"/>
                </a:solidFill>
              </a:rPr>
              <a:t>- в  реках</a:t>
            </a:r>
          </a:p>
          <a:p>
            <a:pPr>
              <a:buNone/>
            </a:pPr>
            <a:r>
              <a:rPr lang="ru-RU" b="1" dirty="0" smtClean="0"/>
              <a:t>                               </a:t>
            </a:r>
            <a:r>
              <a:rPr lang="ru-RU" b="1" i="1" dirty="0" smtClean="0">
                <a:solidFill>
                  <a:srgbClr val="00B0F0"/>
                </a:solidFill>
              </a:rPr>
              <a:t>- в  озёрах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                               - в  болотах</a:t>
            </a:r>
          </a:p>
          <a:p>
            <a:pPr>
              <a:buNone/>
            </a:pP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                                        - в  ледниках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Пресные  водоёмы </a:t>
            </a:r>
            <a:r>
              <a:rPr lang="ru-RU" i="1" dirty="0" smtClean="0"/>
              <a:t>на Земле.</a:t>
            </a:r>
            <a:endParaRPr lang="ru-RU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ша\Pictures\ледни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3410272" cy="2971800"/>
          </a:xfrm>
          <a:prstGeom prst="rect">
            <a:avLst/>
          </a:prstGeom>
          <a:noFill/>
        </p:spPr>
      </p:pic>
      <p:pic>
        <p:nvPicPr>
          <p:cNvPr id="13315" name="Picture 3" descr="C:\Users\Наташа\Pictures\оз.байкал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404664"/>
            <a:ext cx="3600400" cy="2520280"/>
          </a:xfrm>
          <a:prstGeom prst="rect">
            <a:avLst/>
          </a:prstGeom>
          <a:noFill/>
        </p:spPr>
      </p:pic>
      <p:pic>
        <p:nvPicPr>
          <p:cNvPr id="13316" name="Picture 4" descr="C:\Users\Наташа\Pictures\болото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35500" y="3233738"/>
            <a:ext cx="4457700" cy="3371850"/>
          </a:xfrm>
          <a:prstGeom prst="rect">
            <a:avLst/>
          </a:prstGeom>
          <a:noFill/>
        </p:spPr>
      </p:pic>
      <p:pic>
        <p:nvPicPr>
          <p:cNvPr id="13317" name="Picture 5" descr="C:\Users\Наташа\Pictures\ре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3861048"/>
            <a:ext cx="3524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1.  </a:t>
            </a:r>
            <a:r>
              <a:rPr lang="ru-RU" dirty="0" smtClean="0"/>
              <a:t>Какие  бывают  реки?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2.  </a:t>
            </a:r>
            <a:r>
              <a:rPr lang="ru-RU" dirty="0" smtClean="0"/>
              <a:t>Что  такое  река? Части  реки.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3.  </a:t>
            </a:r>
            <a:r>
              <a:rPr lang="ru-RU" dirty="0" smtClean="0"/>
              <a:t>Какую  пользу  приносят  реки.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4.  </a:t>
            </a:r>
            <a:r>
              <a:rPr lang="ru-RU" dirty="0" smtClean="0"/>
              <a:t>Чем  опасна  река?</a:t>
            </a:r>
          </a:p>
          <a:p>
            <a:r>
              <a:rPr lang="ru-RU" dirty="0" smtClean="0"/>
              <a:t>(</a:t>
            </a:r>
            <a:r>
              <a:rPr lang="ru-RU" sz="2400" dirty="0" smtClean="0"/>
              <a:t>сообщение  приготовили : Ивановская Лилия, Мишулина Полина, </a:t>
            </a:r>
            <a:r>
              <a:rPr lang="ru-RU" sz="2400" dirty="0" err="1" smtClean="0"/>
              <a:t>Мазикина</a:t>
            </a:r>
            <a:r>
              <a:rPr lang="ru-RU" sz="2400" dirty="0" smtClean="0"/>
              <a:t> Виктория, </a:t>
            </a:r>
            <a:r>
              <a:rPr lang="ru-RU" sz="2400" dirty="0" err="1" smtClean="0"/>
              <a:t>Альшина</a:t>
            </a:r>
            <a:r>
              <a:rPr lang="ru-RU" sz="2400" dirty="0" smtClean="0"/>
              <a:t> Юлия, </a:t>
            </a:r>
            <a:r>
              <a:rPr lang="ru-RU" sz="2400" dirty="0" err="1" smtClean="0"/>
              <a:t>Дзюбенко</a:t>
            </a:r>
            <a:r>
              <a:rPr lang="ru-RU" sz="2400" smtClean="0"/>
              <a:t>  Диана, </a:t>
            </a:r>
            <a:r>
              <a:rPr lang="ru-RU" sz="2400" dirty="0" smtClean="0"/>
              <a:t>а Кудрявцева Вера  своё  сообщение  ещё  </a:t>
            </a:r>
            <a:r>
              <a:rPr lang="ru-RU" sz="2400" smtClean="0"/>
              <a:t>и  иллюстрировала)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Что  </a:t>
            </a:r>
            <a:r>
              <a:rPr lang="ru-RU" i="1" dirty="0" smtClean="0">
                <a:solidFill>
                  <a:srgbClr val="C00000"/>
                </a:solidFill>
              </a:rPr>
              <a:t>мы</a:t>
            </a:r>
            <a:r>
              <a:rPr lang="ru-RU" i="1" dirty="0" smtClean="0"/>
              <a:t>  узнали  </a:t>
            </a:r>
            <a:r>
              <a:rPr lang="ru-RU" i="1" dirty="0" smtClean="0">
                <a:solidFill>
                  <a:srgbClr val="C00000"/>
                </a:solidFill>
              </a:rPr>
              <a:t>о  реках  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  равнинах  </a:t>
            </a:r>
            <a:r>
              <a:rPr lang="ru-RU" dirty="0" smtClean="0"/>
              <a:t>реки  полноводные, течение  в  них  медленное.</a:t>
            </a:r>
          </a:p>
          <a:p>
            <a:r>
              <a:rPr lang="ru-RU" dirty="0" smtClean="0"/>
              <a:t>Мелкие, быстрые, </a:t>
            </a:r>
            <a:r>
              <a:rPr lang="ru-RU" dirty="0"/>
              <a:t>ш</a:t>
            </a:r>
            <a:r>
              <a:rPr lang="ru-RU" dirty="0" smtClean="0"/>
              <a:t>умные – </a:t>
            </a:r>
            <a:r>
              <a:rPr lang="ru-RU" b="1" i="1" dirty="0" smtClean="0">
                <a:solidFill>
                  <a:srgbClr val="7030A0"/>
                </a:solidFill>
              </a:rPr>
              <a:t>горные </a:t>
            </a:r>
            <a:r>
              <a:rPr lang="ru-RU" dirty="0" smtClean="0"/>
              <a:t> реки.</a:t>
            </a:r>
          </a:p>
          <a:p>
            <a:pPr>
              <a:buNone/>
            </a:pPr>
            <a:r>
              <a:rPr lang="ru-RU" dirty="0" smtClean="0"/>
              <a:t>    На  таких  реках  иногда  образуются  </a:t>
            </a:r>
            <a:r>
              <a:rPr lang="ru-RU" i="1" dirty="0" smtClean="0">
                <a:solidFill>
                  <a:srgbClr val="7030A0"/>
                </a:solidFill>
              </a:rPr>
              <a:t>водопады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Под  землёй  тоже  есть  реки – </a:t>
            </a:r>
            <a:r>
              <a:rPr lang="ru-RU" b="1" i="1" dirty="0" smtClean="0">
                <a:solidFill>
                  <a:srgbClr val="7030A0"/>
                </a:solidFill>
              </a:rPr>
              <a:t>подземные.</a:t>
            </a:r>
          </a:p>
          <a:p>
            <a:pPr>
              <a:buNone/>
            </a:pPr>
            <a:r>
              <a:rPr lang="ru-RU" dirty="0" smtClean="0"/>
              <a:t>    Иногда  подземные  воды  выходят  на  поверхность. Образуются  </a:t>
            </a:r>
            <a:r>
              <a:rPr lang="ru-RU" i="1" dirty="0" smtClean="0">
                <a:solidFill>
                  <a:srgbClr val="7030A0"/>
                </a:solidFill>
              </a:rPr>
              <a:t>родники.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Какие </a:t>
            </a:r>
            <a:r>
              <a:rPr lang="ru-RU" i="1" dirty="0" smtClean="0"/>
              <a:t> бывают  </a:t>
            </a:r>
            <a:r>
              <a:rPr lang="ru-RU" dirty="0" smtClean="0">
                <a:solidFill>
                  <a:srgbClr val="7030A0"/>
                </a:solidFill>
              </a:rPr>
              <a:t>реки?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Какие</a:t>
            </a:r>
            <a:r>
              <a:rPr lang="ru-RU" i="1" dirty="0" smtClean="0">
                <a:solidFill>
                  <a:schemeClr val="tx2"/>
                </a:solidFill>
              </a:rPr>
              <a:t> бывают </a:t>
            </a:r>
            <a:r>
              <a:rPr lang="ru-RU" i="1" dirty="0" smtClean="0">
                <a:solidFill>
                  <a:srgbClr val="00B050"/>
                </a:solidFill>
              </a:rPr>
              <a:t>реки</a:t>
            </a:r>
            <a:r>
              <a:rPr lang="ru-RU" i="1" dirty="0" smtClean="0">
                <a:solidFill>
                  <a:schemeClr val="tx2"/>
                </a:solidFill>
              </a:rPr>
              <a:t>?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B050"/>
                </a:solidFill>
              </a:rPr>
              <a:t>           </a:t>
            </a:r>
            <a:r>
              <a:rPr lang="ru-RU" i="1" dirty="0" smtClean="0">
                <a:solidFill>
                  <a:schemeClr val="tx1"/>
                </a:solidFill>
              </a:rPr>
              <a:t> равнинная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            </a:t>
            </a:r>
            <a:r>
              <a:rPr lang="ru-RU" i="1" dirty="0" smtClean="0">
                <a:solidFill>
                  <a:schemeClr val="tx1"/>
                </a:solidFill>
              </a:rPr>
              <a:t> горная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Наташа\Pictures\равнинная ре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12776"/>
            <a:ext cx="4032448" cy="3528392"/>
          </a:xfrm>
          <a:prstGeom prst="rect">
            <a:avLst/>
          </a:prstGeom>
          <a:noFill/>
        </p:spPr>
      </p:pic>
      <p:pic>
        <p:nvPicPr>
          <p:cNvPr id="11267" name="Picture 3" descr="C:\Users\Наташа\Pictures\горная ре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412776"/>
            <a:ext cx="3960440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smtClean="0">
              <a:solidFill>
                <a:srgbClr val="0070C0"/>
              </a:solidFill>
            </a:endParaRPr>
          </a:p>
          <a:p>
            <a:r>
              <a:rPr lang="ru-RU" b="1" i="1" smtClean="0">
                <a:solidFill>
                  <a:srgbClr val="0070C0"/>
                </a:solidFill>
              </a:rPr>
              <a:t>Река</a:t>
            </a:r>
            <a:r>
              <a:rPr lang="ru-RU" i="1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– естественный  поток  воды, постоянно  текущий  в  разработанном  им  </a:t>
            </a:r>
            <a:r>
              <a:rPr lang="ru-RU" b="1" i="1" dirty="0" smtClean="0">
                <a:solidFill>
                  <a:srgbClr val="0070C0"/>
                </a:solidFill>
              </a:rPr>
              <a:t>русле.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Исток </a:t>
            </a:r>
            <a:r>
              <a:rPr lang="ru-RU" dirty="0" smtClean="0"/>
              <a:t>– начало  реки.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Устье</a:t>
            </a:r>
            <a:r>
              <a:rPr lang="ru-RU" b="1" dirty="0" smtClean="0"/>
              <a:t> </a:t>
            </a:r>
            <a:r>
              <a:rPr lang="ru-RU" dirty="0" smtClean="0"/>
              <a:t>– место  впадения  реки  в  другой  водоём.</a:t>
            </a:r>
          </a:p>
          <a:p>
            <a:r>
              <a:rPr lang="ru-RU" dirty="0" smtClean="0"/>
              <a:t>В  реку  вливаются  </a:t>
            </a:r>
            <a:r>
              <a:rPr lang="ru-RU" b="1" i="1" dirty="0" smtClean="0">
                <a:solidFill>
                  <a:srgbClr val="0070C0"/>
                </a:solidFill>
              </a:rPr>
              <a:t>притоки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Что  такое  река?  </a:t>
            </a:r>
            <a:r>
              <a:rPr lang="ru-RU" dirty="0" smtClean="0">
                <a:solidFill>
                  <a:srgbClr val="0070C0"/>
                </a:solidFill>
              </a:rPr>
              <a:t>Части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реки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409</TotalTime>
  <Words>739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Вода  на планете  Земля.</vt:lpstr>
      <vt:lpstr>Вода  на  Земле.</vt:lpstr>
      <vt:lpstr>Слайд 3</vt:lpstr>
      <vt:lpstr>Пресные  водоёмы на Земле.</vt:lpstr>
      <vt:lpstr>Слайд 5</vt:lpstr>
      <vt:lpstr>Что  мы  узнали  о  реках  </vt:lpstr>
      <vt:lpstr>Какие  бывают  реки?</vt:lpstr>
      <vt:lpstr>Какие бывают реки?</vt:lpstr>
      <vt:lpstr>Что  такое  река?  Части  реки.</vt:lpstr>
      <vt:lpstr>Части  реки</vt:lpstr>
      <vt:lpstr>Чем  важны  реки :</vt:lpstr>
      <vt:lpstr>Что  дают  нам  реки?</vt:lpstr>
      <vt:lpstr>Чем  опасны  реки?</vt:lpstr>
      <vt:lpstr>Реки  Москвы                                           (сообщение  подготовил  Мелехов  Илья, Николаев  Даниил)</vt:lpstr>
      <vt:lpstr>Реки  Москвы                              (сообщение  подготовил  Богданов  Максим)</vt:lpstr>
      <vt:lpstr>Схемы водных артерий Москвы</vt:lpstr>
      <vt:lpstr>         Каналы и гидростанции</vt:lpstr>
      <vt:lpstr>Река  Ока                                                (сообщение  подготовил  Воеводин  Дмитрий)</vt:lpstr>
      <vt:lpstr>Река  ВОЛГА                                                                                              (сообщение  подготовили  Зубакин Алексей, Рыбин  Денис)    </vt:lpstr>
      <vt:lpstr>Река  Дон                                                 (сообщение  подготовили Блинов  Никита, Чередниченко  Виктория)</vt:lpstr>
      <vt:lpstr>Река  Обь                               (сообщение  подготовила  Лебедева  Полина)</vt:lpstr>
      <vt:lpstr>Река  Лена                                          (сообщение  подготовили  Пономарёв  Иван, Рыхлова  Дарья, Судакова  Елизавета)</vt:lpstr>
      <vt:lpstr>Река  Сулак                                                      (сообщение  подготовила  Исмаилова  Марьям )</vt:lpstr>
      <vt:lpstr>          Воду  надо  беречь!</vt:lpstr>
      <vt:lpstr>            Вода – это  жизнь!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на планете Земля.</dc:title>
  <dc:creator>Наташа</dc:creator>
  <cp:lastModifiedBy>Наташа</cp:lastModifiedBy>
  <cp:revision>108</cp:revision>
  <dcterms:created xsi:type="dcterms:W3CDTF">2011-01-14T19:13:22Z</dcterms:created>
  <dcterms:modified xsi:type="dcterms:W3CDTF">2013-01-08T13:51:59Z</dcterms:modified>
</cp:coreProperties>
</file>