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97A5-D3B7-4443-A6AF-04418CEA0053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EA18-4E09-47BE-BB6A-4006991A6EB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97A5-D3B7-4443-A6AF-04418CEA0053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EA18-4E09-47BE-BB6A-4006991A6E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97A5-D3B7-4443-A6AF-04418CEA0053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EA18-4E09-47BE-BB6A-4006991A6E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97A5-D3B7-4443-A6AF-04418CEA0053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EA18-4E09-47BE-BB6A-4006991A6E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97A5-D3B7-4443-A6AF-04418CEA0053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EA18-4E09-47BE-BB6A-4006991A6EB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97A5-D3B7-4443-A6AF-04418CEA0053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EA18-4E09-47BE-BB6A-4006991A6E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97A5-D3B7-4443-A6AF-04418CEA0053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EA18-4E09-47BE-BB6A-4006991A6E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97A5-D3B7-4443-A6AF-04418CEA0053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EA18-4E09-47BE-BB6A-4006991A6E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97A5-D3B7-4443-A6AF-04418CEA0053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EA18-4E09-47BE-BB6A-4006991A6E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97A5-D3B7-4443-A6AF-04418CEA0053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EA18-4E09-47BE-BB6A-4006991A6E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97A5-D3B7-4443-A6AF-04418CEA0053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BFBEA18-4E09-47BE-BB6A-4006991A6EB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F5F97A5-D3B7-4443-A6AF-04418CEA0053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FBEA18-4E09-47BE-BB6A-4006991A6EBE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58" name="Picture 2" descr="D:\Наташа\сем\P101066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14313"/>
            <a:ext cx="8786813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6012109"/>
      </p:ext>
    </p:extLst>
  </p:cSld>
  <p:clrMapOvr>
    <a:masterClrMapping/>
  </p:clrMapOvr>
  <p:transition spd="med" advTm="5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07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2" name="Picture 2" descr="D:\Наташа\сем\P101066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285750"/>
            <a:ext cx="8691563" cy="641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3720945"/>
      </p:ext>
    </p:extLst>
  </p:cSld>
  <p:clrMapOvr>
    <a:masterClrMapping/>
  </p:clrMapOvr>
  <p:transition spd="med" advTm="5000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27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0" name="Picture 2" descr="D:\Наташа\сем\P101066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14313"/>
            <a:ext cx="8715375" cy="639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7930829"/>
      </p:ext>
    </p:extLst>
  </p:cSld>
  <p:clrMapOvr>
    <a:masterClrMapping/>
  </p:clrMapOvr>
  <p:transition spd="med" advTm="5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Наташа\сем\P101067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285750"/>
            <a:ext cx="4822825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9958062"/>
      </p:ext>
    </p:extLst>
  </p:cSld>
  <p:clrMapOvr>
    <a:masterClrMapping/>
  </p:clrMapOvr>
  <p:transition spd="med" advTm="5000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58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5602" name="Picture 2" descr="D:\Наташа\сем\P101067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42875"/>
            <a:ext cx="8691563" cy="651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9266304"/>
      </p:ext>
    </p:extLst>
  </p:cSld>
  <p:clrMapOvr>
    <a:masterClrMapping/>
  </p:clrMapOvr>
  <p:transition spd="med" advTm="5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68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6" name="Picture 2" descr="D:\Наташа\сем\P101067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14313"/>
            <a:ext cx="8572500" cy="646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7302846"/>
      </p:ext>
    </p:extLst>
  </p:cSld>
  <p:clrMapOvr>
    <a:masterClrMapping/>
  </p:clrMapOvr>
  <p:transition spd="med" advTm="5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Наташа\сем\P101067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288" y="285750"/>
            <a:ext cx="4303712" cy="607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6330759"/>
      </p:ext>
    </p:extLst>
  </p:cSld>
  <p:clrMapOvr>
    <a:masterClrMapping/>
  </p:clrMapOvr>
  <p:transition spd="med" advTm="5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2014-05-16T07:08:36Z</dcterms:created>
  <dcterms:modified xsi:type="dcterms:W3CDTF">2014-05-16T07:09:30Z</dcterms:modified>
</cp:coreProperties>
</file>