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1D93EF-2AF6-4F7D-88E6-06266DD7C004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4F951-6951-4A68-8F85-DE6AA576FF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D:\Наташа\сем\P10106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85248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73293"/>
      </p:ext>
    </p:extLst>
  </p:cSld>
  <p:clrMapOvr>
    <a:masterClrMapping/>
  </p:clrMapOvr>
  <p:transition spd="med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D:\Наташа\сем\P10106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1537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96744"/>
      </p:ext>
    </p:extLst>
  </p:cSld>
  <p:clrMapOvr>
    <a:masterClrMapping/>
  </p:clrMapOvr>
  <p:transition spd="med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D:\Наташа\сем\P10106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1537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81155"/>
      </p:ext>
    </p:extLst>
  </p:cSld>
  <p:clrMapOvr>
    <a:masterClrMapping/>
  </p:clrMapOvr>
  <p:transition spd="med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D:\Наташа\сем\P10106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8786813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294096"/>
      </p:ext>
    </p:extLst>
  </p:cSld>
  <p:clrMapOvr>
    <a:masterClrMapping/>
  </p:clrMapOvr>
  <p:transition spd="med" advTm="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ша\сем\P10106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2875"/>
            <a:ext cx="48863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79632"/>
      </p:ext>
    </p:extLst>
  </p:cSld>
  <p:clrMapOvr>
    <a:masterClrMapping/>
  </p:clrMapOvr>
  <p:transition spd="med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D:\Наташа\сем\P10106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8786812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16728"/>
      </p:ext>
    </p:extLst>
  </p:cSld>
  <p:clrMapOvr>
    <a:masterClrMapping/>
  </p:clrMapOvr>
  <p:transition spd="med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4" name="Picture 2" descr="D:\Наташа\сем\P10106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64393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41319"/>
      </p:ext>
    </p:extLst>
  </p:cSld>
  <p:clrMapOvr>
    <a:masterClrMapping/>
  </p:clrMapOvr>
  <p:transition spd="med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8" name="Picture 2" descr="D:\Наташа\сем\P10106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8786813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95480"/>
      </p:ext>
    </p:extLst>
  </p:cSld>
  <p:clrMapOvr>
    <a:masterClrMapping/>
  </p:clrMapOvr>
  <p:transition spd="med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2" name="Picture 2" descr="D:\Наташа\сем\P10106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85750"/>
            <a:ext cx="866775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07653"/>
      </p:ext>
    </p:extLst>
  </p:cSld>
  <p:clrMapOvr>
    <a:masterClrMapping/>
  </p:clrMapOvr>
  <p:transition spd="med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аташа\сем\P10106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85750"/>
            <a:ext cx="4725987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36703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0" name="Picture 2" descr="D:\Наташа\сем\P10106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643938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94136"/>
      </p:ext>
    </p:extLst>
  </p:cSld>
  <p:clrMapOvr>
    <a:masterClrMapping/>
  </p:clrMapOvr>
  <p:transition spd="med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D:\Наташа\сем\P10106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715375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29327"/>
      </p:ext>
    </p:extLst>
  </p:cSld>
  <p:clrMapOvr>
    <a:masterClrMapping/>
  </p:clrMapOvr>
  <p:transition spd="med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2014-05-16T07:05:39Z</dcterms:created>
  <dcterms:modified xsi:type="dcterms:W3CDTF">2014-05-16T07:08:29Z</dcterms:modified>
</cp:coreProperties>
</file>