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840FB9-53D0-422F-9FFD-89AC9A04DA9A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CC8D8C-79BB-43C3-90FB-0C7C21A82D3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Д</a:t>
            </a:r>
            <a:r>
              <a:rPr lang="ru-RU" smtClean="0">
                <a:solidFill>
                  <a:schemeClr val="tx1"/>
                </a:solidFill>
              </a:rPr>
              <a:t>идактические игры </a:t>
            </a:r>
            <a:r>
              <a:rPr lang="ru-RU" dirty="0" smtClean="0">
                <a:solidFill>
                  <a:schemeClr val="tx1"/>
                </a:solidFill>
              </a:rPr>
              <a:t>в первой младшей группе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800800" cy="2897335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i="1" dirty="0" smtClean="0">
              <a:solidFill>
                <a:schemeClr val="tx1"/>
              </a:solidFill>
            </a:endParaRPr>
          </a:p>
          <a:p>
            <a:pPr algn="r"/>
            <a:r>
              <a:rPr lang="ru-RU" sz="3000" i="1" dirty="0" smtClean="0">
                <a:solidFill>
                  <a:schemeClr val="tx1"/>
                </a:solidFill>
              </a:rPr>
              <a:t>МБДОУ «ДС «Березка»</a:t>
            </a:r>
          </a:p>
          <a:p>
            <a:pPr algn="r"/>
            <a:r>
              <a:rPr lang="ru-RU" sz="3000" i="1" dirty="0" err="1" smtClean="0">
                <a:solidFill>
                  <a:schemeClr val="tx1"/>
                </a:solidFill>
              </a:rPr>
              <a:t>Дышекова</a:t>
            </a:r>
            <a:r>
              <a:rPr lang="ru-RU" sz="3000" i="1" dirty="0" smtClean="0">
                <a:solidFill>
                  <a:schemeClr val="tx1"/>
                </a:solidFill>
              </a:rPr>
              <a:t> </a:t>
            </a:r>
            <a:r>
              <a:rPr lang="ru-RU" sz="3000" i="1" dirty="0" err="1" smtClean="0">
                <a:solidFill>
                  <a:schemeClr val="tx1"/>
                </a:solidFill>
              </a:rPr>
              <a:t>Вайдат</a:t>
            </a:r>
            <a:r>
              <a:rPr lang="ru-RU" sz="3000" i="1" dirty="0" smtClean="0">
                <a:solidFill>
                  <a:schemeClr val="tx1"/>
                </a:solidFill>
              </a:rPr>
              <a:t> </a:t>
            </a:r>
            <a:r>
              <a:rPr lang="ru-RU" sz="3000" i="1" dirty="0" err="1" smtClean="0">
                <a:solidFill>
                  <a:schemeClr val="tx1"/>
                </a:solidFill>
              </a:rPr>
              <a:t>Муссабиевна</a:t>
            </a:r>
            <a:endParaRPr lang="ru-RU" sz="3000" i="1" dirty="0" smtClean="0">
              <a:solidFill>
                <a:schemeClr val="tx1"/>
              </a:solidFill>
            </a:endParaRPr>
          </a:p>
          <a:p>
            <a:pPr algn="r"/>
            <a:endParaRPr lang="ru-RU" i="1" dirty="0">
              <a:solidFill>
                <a:schemeClr val="tx1"/>
              </a:solidFill>
            </a:endParaRPr>
          </a:p>
          <a:p>
            <a:pPr algn="r"/>
            <a:endParaRPr lang="ru-RU" i="1" dirty="0" smtClean="0">
              <a:solidFill>
                <a:schemeClr val="tx1"/>
              </a:solidFill>
            </a:endParaRPr>
          </a:p>
          <a:p>
            <a:pPr algn="r"/>
            <a:endParaRPr lang="ru-RU" i="1" dirty="0">
              <a:solidFill>
                <a:schemeClr val="tx1"/>
              </a:solidFill>
            </a:endParaRPr>
          </a:p>
          <a:p>
            <a:pPr algn="r"/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г.Новый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Уренгой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2015-2016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«Веселые прищепки»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2894">
            <a:off x="464502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4872">
            <a:off x="67627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5029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2554213" cy="25542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Игра, </a:t>
            </a:r>
            <a:r>
              <a:rPr lang="ru-RU" sz="2400" i="1" dirty="0">
                <a:solidFill>
                  <a:schemeClr val="tx1"/>
                </a:solidFill>
              </a:rPr>
              <a:t>является ведущей деятельностью в развитии ребенка не только по времени, но и по силе влияния, которое она оказывает на формирующуюся личность.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822700" cy="32492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822700" cy="2500045"/>
          </a:xfrm>
        </p:spPr>
      </p:pic>
    </p:spTree>
    <p:extLst>
      <p:ext uri="{BB962C8B-B14F-4D97-AF65-F5344CB8AC3E}">
        <p14:creationId xmlns:p14="http://schemas.microsoft.com/office/powerpoint/2010/main" val="911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650512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 — это разновидность игр с правилами, специально создаваемых педагогикой в целях обучения и воспитания детей. Они направлены на решение конкретных задач обучения детей, но в то же время в них проявляется воспитательное и развивающее влияние игровой деятельности.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3575169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7117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78010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Виды дидактических игр: 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40760" cy="2176265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1.Игры с предметами (игрушками).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2.Настольно-печатные игры.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3.Словесные игры.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Д/игра «Подбери колеса к Машине»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6967">
            <a:off x="296561" y="2622558"/>
            <a:ext cx="4087913" cy="30659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9502">
            <a:off x="4922782" y="2583705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0317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«Подбери  варежку»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6698">
            <a:off x="217572" y="2566030"/>
            <a:ext cx="3795368" cy="28465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152"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4487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>
                <a:solidFill>
                  <a:schemeClr val="tx1"/>
                </a:solidFill>
              </a:rPr>
              <a:t>« Собери яблоки», «Собери </a:t>
            </a:r>
            <a:r>
              <a:rPr lang="ru-RU" sz="3600" i="1" dirty="0" smtClean="0">
                <a:solidFill>
                  <a:schemeClr val="tx1"/>
                </a:solidFill>
              </a:rPr>
              <a:t>листочки</a:t>
            </a:r>
            <a:r>
              <a:rPr lang="ru-RU" sz="3600" i="1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609">
            <a:off x="694079" y="2079445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944">
            <a:off x="4644008" y="2996952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36603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«Разноцветные картинки»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8470">
            <a:off x="259550" y="2803664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8503"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7282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«</a:t>
            </a:r>
            <a:r>
              <a:rPr lang="ru-RU" i="1" dirty="0">
                <a:solidFill>
                  <a:schemeClr val="tx1"/>
                </a:solidFill>
              </a:rPr>
              <a:t>Р</a:t>
            </a:r>
            <a:r>
              <a:rPr lang="ru-RU" i="1" dirty="0" smtClean="0">
                <a:solidFill>
                  <a:schemeClr val="tx1"/>
                </a:solidFill>
              </a:rPr>
              <a:t>азложи узор»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6363"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8931">
            <a:off x="5149447" y="3008441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4148251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136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Дидактические игры в первой младшей группе</vt:lpstr>
      <vt:lpstr>Игра, является ведущей деятельностью в развитии ребенка не только по времени, но и по силе влияния, которое она оказывает на формирующуюся личность.</vt:lpstr>
      <vt:lpstr>Дидактические игры — это разновидность игр с правилами, специально создаваемых педагогикой в целях обучения и воспитания детей. Они направлены на решение конкретных задач обучения детей, но в то же время в них проявляется воспитательное и развивающее влияние игровой деятельности.</vt:lpstr>
      <vt:lpstr>Виды дидактических игр:  </vt:lpstr>
      <vt:lpstr>Д/игра «Подбери колеса к Машине»</vt:lpstr>
      <vt:lpstr>«Подбери  варежку»</vt:lpstr>
      <vt:lpstr> « Собери яблоки», «Собери листочки»</vt:lpstr>
      <vt:lpstr>«Разноцветные картинки»</vt:lpstr>
      <vt:lpstr>«Разложи узор»</vt:lpstr>
      <vt:lpstr>«Веселые прищепки»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8</cp:revision>
  <dcterms:created xsi:type="dcterms:W3CDTF">2015-11-21T06:16:42Z</dcterms:created>
  <dcterms:modified xsi:type="dcterms:W3CDTF">2015-11-21T07:22:49Z</dcterms:modified>
</cp:coreProperties>
</file>