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73" r:id="rId3"/>
    <p:sldId id="287" r:id="rId4"/>
    <p:sldId id="291" r:id="rId5"/>
    <p:sldId id="293" r:id="rId6"/>
    <p:sldId id="295" r:id="rId7"/>
    <p:sldId id="258" r:id="rId8"/>
    <p:sldId id="275" r:id="rId9"/>
    <p:sldId id="278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8EAB0-DC52-49FC-A12A-8EF9287269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B873-2566-479B-8521-B36A617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B873-2566-479B-8521-B36A61767D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B873-2566-479B-8521-B36A61767D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D773-1002-461C-BAC6-6DDD574ABA6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C5F6-5FE4-4F4C-A074-57D81324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00438"/>
            <a:ext cx="4143372" cy="27146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62880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86182" y="1268760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Занятие </a:t>
            </a:r>
          </a:p>
          <a:p>
            <a:pPr algn="ctr"/>
            <a:r>
              <a:rPr lang="ru-RU" sz="4000" dirty="0" smtClean="0">
                <a:latin typeface="+mj-lt"/>
              </a:rPr>
              <a:t>«Мои эмоции и настроение» </a:t>
            </a:r>
            <a:endParaRPr lang="ru-RU" sz="4000" dirty="0">
              <a:latin typeface="+mj-lt"/>
            </a:endParaRPr>
          </a:p>
        </p:txBody>
      </p:sp>
      <p:pic>
        <p:nvPicPr>
          <p:cNvPr id="10" name="Рисунок 9" descr="f628b4c5a216ab38f1e51bddb312eb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33056"/>
            <a:ext cx="3214710" cy="241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f9c4c947994bf3764f6c3377ac187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319191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2664296" cy="331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«Угадай настроение»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21196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заблудились в лесу </a:t>
            </a:r>
          </a:p>
          <a:p>
            <a:r>
              <a:rPr lang="ru-RU" dirty="0" smtClean="0"/>
              <a:t>мама подарила подарок</a:t>
            </a:r>
          </a:p>
          <a:p>
            <a:r>
              <a:rPr lang="ru-RU" dirty="0" smtClean="0"/>
              <a:t>Вы подрались со своим другом</a:t>
            </a:r>
          </a:p>
          <a:p>
            <a:r>
              <a:rPr lang="ru-RU" dirty="0" smtClean="0"/>
              <a:t>Вас обидели</a:t>
            </a:r>
          </a:p>
          <a:p>
            <a:r>
              <a:rPr lang="ru-RU" dirty="0" smtClean="0"/>
              <a:t>Вы увидели, что у вас не 3 конфетки, а 10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943ee7c0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836712"/>
            <a:ext cx="2195736" cy="22322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302433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cream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212976"/>
            <a:ext cx="166093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f9c4c947994bf3764f6c3377ac1878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5190392"/>
            <a:ext cx="2880320" cy="166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480"/>
            <a:ext cx="3816424" cy="37444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905375" cy="20955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f9c4c947994bf3764f6c3377ac187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500570"/>
            <a:ext cx="3191910" cy="2000264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628b4c5a216ab38f1e51bddb312ebd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3214710" cy="241103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500306"/>
            <a:ext cx="2695575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535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Лица могут нам о многом рассказать: </a:t>
            </a:r>
          </a:p>
          <a:p>
            <a:pPr algn="ctr"/>
            <a:r>
              <a:rPr lang="ru-RU" b="1" dirty="0" smtClean="0"/>
              <a:t>	присмотрись и научись эмоции читать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«Как определить эмоцию»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00363" y="5929330"/>
            <a:ext cx="3714777" cy="5000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b="1" dirty="0" smtClean="0"/>
              <a:t>РАДУЮСЬ</a:t>
            </a:r>
            <a:endParaRPr lang="ru-RU" sz="6000" b="1" dirty="0"/>
          </a:p>
        </p:txBody>
      </p:sp>
      <p:pic>
        <p:nvPicPr>
          <p:cNvPr id="5" name="Рисунок 4" descr="1_000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714488"/>
            <a:ext cx="2170112" cy="3106737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000240"/>
            <a:ext cx="2143140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071546"/>
            <a:ext cx="3214710" cy="3357586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Я улыбаюсь.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Мои глаза слегка прищурены.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Уголки рта слегка приподняты.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Я смеюсь.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Я хохочу.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Я пою.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357422" y="2285992"/>
            <a:ext cx="78581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429124" y="4429132"/>
            <a:ext cx="571504" cy="142876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4786322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«Как определить эмоцию»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14677" y="5929330"/>
            <a:ext cx="3143273" cy="5000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b="1" dirty="0" smtClean="0"/>
              <a:t>ЗЛЮСЬ</a:t>
            </a:r>
            <a:endParaRPr lang="ru-RU" sz="6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000240"/>
            <a:ext cx="2143140" cy="8572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071546"/>
            <a:ext cx="3214710" cy="33575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Мои брови нахмурены и сдвинуты.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Зубы стиснуты.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Губы плотно сжаты.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Ноздри расширены и дрожат.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 сжимаю кулаки.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 хочу ударить.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357422" y="228599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429124" y="4429132"/>
            <a:ext cx="571504" cy="14287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4786322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2" descr="аним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000240"/>
            <a:ext cx="20716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«Как определить эмоцию»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357422" y="5857892"/>
            <a:ext cx="4643470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УДИВЛЯЮСЬ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3116"/>
            <a:ext cx="1714512" cy="8572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1071546"/>
            <a:ext cx="3571900" cy="3357586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Мои брови приподняты.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Рот слегка приоткрыт, округлен.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Глаза широко раскрыты.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 восклицаю: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«О-о-о!» или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«Ах!»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928794" y="2428868"/>
            <a:ext cx="857256" cy="28575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429124" y="4429132"/>
            <a:ext cx="571504" cy="1428760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4786322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x" descr="219577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  <a:grayscl/>
          </a:blip>
          <a:srcRect l="7526" t="6149" r="63879" b="65407"/>
          <a:stretch>
            <a:fillRect/>
          </a:stretch>
        </p:blipFill>
        <p:spPr bwMode="auto">
          <a:xfrm>
            <a:off x="6588125" y="1785926"/>
            <a:ext cx="2555875" cy="2894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«Как определить эмоцию»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57488" y="5857892"/>
            <a:ext cx="2786082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ГРУСТЬ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3116"/>
            <a:ext cx="1714512" cy="8572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1071546"/>
            <a:ext cx="3071834" cy="3357586"/>
          </a:xfrm>
          <a:prstGeom prst="round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Глазки опущены вниз.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Губы сомкнуты.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Уголки губ опущены вниз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928794" y="2428868"/>
            <a:ext cx="857256" cy="28575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3929058" y="4429132"/>
            <a:ext cx="571504" cy="1428760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92919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628b4c5a216ab38f1e51bddb312eb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290" y="1857364"/>
            <a:ext cx="3214710" cy="241103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57166"/>
            <a:ext cx="3121152" cy="2081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929330"/>
            <a:ext cx="7715304" cy="6429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Настроение у нас бывает разным – и прекрасным   может  быть и безобразным.</a:t>
            </a:r>
            <a:endParaRPr lang="ru-RU" sz="2400" dirty="0"/>
          </a:p>
        </p:txBody>
      </p:sp>
      <p:pic>
        <p:nvPicPr>
          <p:cNvPr id="6" name="Содержимое 5" descr="5fe65f837e8ca5a0a44d72e3589f6ea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335951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ad946cfc8263a59e27a4ba6a35223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286124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8274af60f9445d5911369977d57c2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714488"/>
            <a:ext cx="289323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6a00d834515fc569e200e54f7b58508834-800w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357166"/>
            <a:ext cx="3048000" cy="2030730"/>
          </a:xfrm>
          <a:prstGeom prst="rect">
            <a:avLst/>
          </a:prstGeom>
        </p:spPr>
      </p:pic>
      <p:pic>
        <p:nvPicPr>
          <p:cNvPr id="13" name="Рисунок 12" descr="2943ee7c088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428868"/>
            <a:ext cx="3138285" cy="2786082"/>
          </a:xfrm>
          <a:prstGeom prst="rect">
            <a:avLst/>
          </a:prstGeom>
        </p:spPr>
      </p:pic>
      <p:pic>
        <p:nvPicPr>
          <p:cNvPr id="11" name="Рисунок 10" descr="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2571744"/>
            <a:ext cx="2167047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Что влияет на хорошее настроение?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43050"/>
            <a:ext cx="5214974" cy="30718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добрые слова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улыбка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любовь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дружба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радость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вера в то, что 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 </a:t>
            </a:r>
            <a:r>
              <a:rPr lang="ru-RU" b="1" i="1" dirty="0" smtClean="0">
                <a:solidFill>
                  <a:srgbClr val="7030A0"/>
                </a:solidFill>
              </a:rPr>
              <a:t>вас всё получится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Администратор\Desktop\emocii[1].jpg"/>
          <p:cNvPicPr>
            <a:picLocks noChangeAspect="1" noChangeArrowheads="1"/>
          </p:cNvPicPr>
          <p:nvPr/>
        </p:nvPicPr>
        <p:blipFill>
          <a:blip r:embed="rId2" cstate="print"/>
          <a:srcRect r="43171"/>
          <a:stretch>
            <a:fillRect/>
          </a:stretch>
        </p:blipFill>
        <p:spPr bwMode="auto">
          <a:xfrm>
            <a:off x="214282" y="1000108"/>
            <a:ext cx="2286016" cy="5334014"/>
          </a:xfrm>
          <a:prstGeom prst="rect">
            <a:avLst/>
          </a:prstGeom>
          <a:noFill/>
        </p:spPr>
      </p:pic>
      <p:pic>
        <p:nvPicPr>
          <p:cNvPr id="5" name="Содержимое 3" descr="image.jpg"/>
          <p:cNvPicPr>
            <a:picLocks noChangeAspect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>
          <a:xfrm>
            <a:off x="7143768" y="928670"/>
            <a:ext cx="1630838" cy="2357454"/>
          </a:xfrm>
          <a:prstGeom prst="rect">
            <a:avLst/>
          </a:prstGeom>
        </p:spPr>
      </p:pic>
      <p:pic>
        <p:nvPicPr>
          <p:cNvPr id="6" name="Рисунок 5" descr="радость подар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643446"/>
            <a:ext cx="3766976" cy="2000264"/>
          </a:xfrm>
          <a:prstGeom prst="rect">
            <a:avLst/>
          </a:prstGeom>
        </p:spPr>
      </p:pic>
      <p:pic>
        <p:nvPicPr>
          <p:cNvPr id="7" name="Рисунок 6" descr="550px-Balloons-aj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3019" y="2928934"/>
            <a:ext cx="2160981" cy="2357434"/>
          </a:xfrm>
          <a:prstGeom prst="rect">
            <a:avLst/>
          </a:prstGeom>
        </p:spPr>
      </p:pic>
      <p:pic>
        <p:nvPicPr>
          <p:cNvPr id="8" name="Рисунок 7" descr="550px-Balloons-aj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071810"/>
            <a:ext cx="2160981" cy="23574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64373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Причины плохого настроения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Администратор\Desktop\emocii[1].jpg"/>
          <p:cNvPicPr>
            <a:picLocks noChangeAspect="1" noChangeArrowheads="1"/>
          </p:cNvPicPr>
          <p:nvPr/>
        </p:nvPicPr>
        <p:blipFill>
          <a:blip r:embed="rId2" cstate="print"/>
          <a:srcRect l="56829"/>
          <a:stretch>
            <a:fillRect/>
          </a:stretch>
        </p:blipFill>
        <p:spPr bwMode="auto">
          <a:xfrm>
            <a:off x="6858016" y="865717"/>
            <a:ext cx="1950919" cy="59922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928670"/>
            <a:ext cx="5000660" cy="55007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заболел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</a:rPr>
              <a:t>олучил замечание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</a:rPr>
              <a:t>оссорился или подрался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</a:rPr>
              <a:t>оздно лёг и плохо спал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н</a:t>
            </a:r>
            <a:r>
              <a:rPr lang="ru-RU" sz="2800" b="1" dirty="0" smtClean="0">
                <a:solidFill>
                  <a:srgbClr val="0000FF"/>
                </a:solidFill>
              </a:rPr>
              <a:t>е позавтракал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ч</a:t>
            </a:r>
            <a:r>
              <a:rPr lang="ru-RU" sz="2800" b="1" dirty="0" smtClean="0">
                <a:solidFill>
                  <a:srgbClr val="0000FF"/>
                </a:solidFill>
              </a:rPr>
              <a:t>то – то не получается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screa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71943"/>
            <a:ext cx="1928826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21451584_devo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2143140" cy="329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230</Words>
  <Application>Microsoft Office PowerPoint</Application>
  <PresentationFormat>Экран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Слайд 2</vt:lpstr>
      <vt:lpstr>«Как определить эмоцию»</vt:lpstr>
      <vt:lpstr>«Как определить эмоцию»</vt:lpstr>
      <vt:lpstr>«Как определить эмоцию»</vt:lpstr>
      <vt:lpstr>«Как определить эмоцию»</vt:lpstr>
      <vt:lpstr>Настроение у нас бывает разным – и прекрасным   может  быть и безобразным.</vt:lpstr>
      <vt:lpstr>Что влияет на хорошее настроение?</vt:lpstr>
      <vt:lpstr>Причины плохого настроения</vt:lpstr>
      <vt:lpstr>«Угадай настроение»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Ира</dc:creator>
  <cp:lastModifiedBy>Психолог-эколог</cp:lastModifiedBy>
  <cp:revision>392</cp:revision>
  <dcterms:created xsi:type="dcterms:W3CDTF">2012-01-10T18:23:19Z</dcterms:created>
  <dcterms:modified xsi:type="dcterms:W3CDTF">2014-11-20T08:44:11Z</dcterms:modified>
</cp:coreProperties>
</file>